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2" r:id="rId5"/>
    <p:sldMasterId id="2147483648" r:id="rId6"/>
    <p:sldMasterId id="2147483799" r:id="rId7"/>
  </p:sldMasterIdLst>
  <p:notesMasterIdLst>
    <p:notesMasterId r:id="rId27"/>
  </p:notesMasterIdLst>
  <p:handoutMasterIdLst>
    <p:handoutMasterId r:id="rId28"/>
  </p:handoutMasterIdLst>
  <p:sldIdLst>
    <p:sldId id="434" r:id="rId8"/>
    <p:sldId id="344" r:id="rId9"/>
    <p:sldId id="416" r:id="rId10"/>
    <p:sldId id="9307" r:id="rId11"/>
    <p:sldId id="9277" r:id="rId12"/>
    <p:sldId id="9276" r:id="rId13"/>
    <p:sldId id="9287" r:id="rId14"/>
    <p:sldId id="9298" r:id="rId15"/>
    <p:sldId id="9280" r:id="rId16"/>
    <p:sldId id="9295" r:id="rId17"/>
    <p:sldId id="9281" r:id="rId18"/>
    <p:sldId id="9282" r:id="rId19"/>
    <p:sldId id="9278" r:id="rId20"/>
    <p:sldId id="9305" r:id="rId21"/>
    <p:sldId id="9296" r:id="rId22"/>
    <p:sldId id="9297" r:id="rId23"/>
    <p:sldId id="502" r:id="rId24"/>
    <p:sldId id="2146846864" r:id="rId25"/>
    <p:sldId id="413" r:id="rId2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ypior, Anna" initials="WA" lastIdx="12" clrIdx="0">
    <p:extLst>
      <p:ext uri="{19B8F6BF-5375-455C-9EA6-DF929625EA0E}">
        <p15:presenceInfo xmlns:p15="http://schemas.microsoft.com/office/powerpoint/2012/main" userId="S::anna.wypior@sap.com::da5a1b7d-9eb4-4737-a392-b59fbedd13f6" providerId="AD"/>
      </p:ext>
    </p:extLst>
  </p:cmAuthor>
  <p:cmAuthor id="2" name="Belousov, Igor" initials="BI" lastIdx="10" clrIdx="1">
    <p:extLst>
      <p:ext uri="{19B8F6BF-5375-455C-9EA6-DF929625EA0E}">
        <p15:presenceInfo xmlns:p15="http://schemas.microsoft.com/office/powerpoint/2012/main" userId="S::igor.belousov@sap.com::f97f0922-e18b-4b6b-81ba-80e02a2ba272" providerId="AD"/>
      </p:ext>
    </p:extLst>
  </p:cmAuthor>
  <p:cmAuthor id="3" name="Bauer, Christiane" initials="BC" lastIdx="1" clrIdx="2">
    <p:extLst>
      <p:ext uri="{19B8F6BF-5375-455C-9EA6-DF929625EA0E}">
        <p15:presenceInfo xmlns:p15="http://schemas.microsoft.com/office/powerpoint/2012/main" userId="S::christiane.bauer@sap.com::1d21aa87-13a8-4291-9084-ab3e64391d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E59"/>
    <a:srgbClr val="00195A"/>
    <a:srgbClr val="FF0000"/>
    <a:srgbClr val="0F46A7"/>
    <a:srgbClr val="970A82"/>
    <a:srgbClr val="FF3399"/>
    <a:srgbClr val="FFFFFF"/>
    <a:srgbClr val="FEE3A1"/>
    <a:srgbClr val="FFF1D0"/>
    <a:srgbClr val="FFF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p:cViewPr varScale="1">
        <p:scale>
          <a:sx n="55" d="100"/>
          <a:sy n="55" d="100"/>
        </p:scale>
        <p:origin x="38" y="586"/>
      </p:cViewPr>
      <p:guideLst>
        <p:guide pos="3841"/>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elp.sap.com/doc/221f8f84afef43d29ad37ef2af0c4adf/HP_2.0/en-US/500384cd7a2610148ae5bfbc243fe983.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277723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Source: https://wiki.scn.sap.com/wiki/display/SCM/Getting+started%3A+SAP+Integrated+Business+Planning</a:t>
            </a:r>
          </a:p>
          <a:p>
            <a:endParaRPr lang="LID4096"/>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3719750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334231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Link to Learning Journey: </a:t>
            </a:r>
            <a:r>
              <a:rPr lang="en-US">
                <a:hlinkClick r:id="rId3"/>
              </a:rPr>
              <a:t>https://help.sap.com/doc/221f8f84afef43d29ad37ef2af0c4adf/HP_2.0/en-US/500384cd7a2610148ae5bfbc243fe983.html</a:t>
            </a:r>
            <a:r>
              <a:rPr lang="en-US"/>
              <a:t> </a:t>
            </a:r>
            <a:endParaRPr lang="en-US">
              <a:latin typeface="Calibri"/>
              <a:cs typeface="Calibri"/>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1669291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0A45F4A4-DB48-0948-8719-A83D7272543A}"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87055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127807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a:solidFill>
                  <a:schemeClr val="tx1"/>
                </a:solidFill>
                <a:effectLst/>
                <a:latin typeface="+mn-lt"/>
                <a:ea typeface="+mn-ea"/>
                <a:cs typeface="+mn-cs"/>
              </a:rPr>
              <a:t>Source: https://wiki.scn.sap.com/wiki/display/SCM/Getting+started%3A+SAP+Integrated+Business+Planning; https://archive.sap.com/documents/docs/DOC-61886</a:t>
            </a:r>
            <a:endParaRPr lang="en-US"/>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a:p>
        </p:txBody>
      </p:sp>
    </p:spTree>
    <p:extLst>
      <p:ext uri="{BB962C8B-B14F-4D97-AF65-F5344CB8AC3E}">
        <p14:creationId xmlns:p14="http://schemas.microsoft.com/office/powerpoint/2010/main" val="130041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Source: https://community.sap.com/topics/integrated-business-planning</a:t>
            </a:r>
          </a:p>
          <a:p>
            <a:r>
              <a:rPr lang="de-DE" dirty="0"/>
              <a:t>Show developed HW but after QA and presentation</a:t>
            </a:r>
            <a:endParaRPr lang="LID4096"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a:p>
        </p:txBody>
      </p:sp>
    </p:spTree>
    <p:extLst>
      <p:ext uri="{BB962C8B-B14F-4D97-AF65-F5344CB8AC3E}">
        <p14:creationId xmlns:p14="http://schemas.microsoft.com/office/powerpoint/2010/main" val="242763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a:t>
            </a:r>
            <a:r>
              <a:rPr lang="de-DE"/>
              <a:t>: https://blogs.sap.com/2018/10/27/sap-integrated-business-planning-ibp-sales-and-operations-planning-2018/; https://wiki.scn.sap.com/wiki/display/SCM/SAP+Integrated+Business+Planning+for+Sales+and+Operations+Planning</a:t>
            </a:r>
            <a:endParaRPr lang="LID4096"/>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39656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Prod we talk about three phases of planning…</a:t>
            </a:r>
          </a:p>
        </p:txBody>
      </p:sp>
      <p:sp>
        <p:nvSpPr>
          <p:cNvPr id="4" name="Slide Number Placeholder 3"/>
          <p:cNvSpPr>
            <a:spLocks noGrp="1"/>
          </p:cNvSpPr>
          <p:nvPr>
            <p:ph type="sldNum" sz="quarter" idx="5"/>
          </p:nvPr>
        </p:nvSpPr>
        <p:spPr/>
        <p:txBody>
          <a:bodyPr/>
          <a:lstStyle/>
          <a:p>
            <a:fld id="{7D8C2C35-2B8A-446E-BEC0-FD36716C29AC}" type="slidenum">
              <a:rPr lang="de-DE" smtClean="0"/>
              <a:pPr/>
              <a:t>8</a:t>
            </a:fld>
            <a:endParaRPr lang="de-DE"/>
          </a:p>
        </p:txBody>
      </p:sp>
    </p:spTree>
    <p:extLst>
      <p:ext uri="{BB962C8B-B14F-4D97-AF65-F5344CB8AC3E}">
        <p14:creationId xmlns:p14="http://schemas.microsoft.com/office/powerpoint/2010/main" val="398191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63% of companies say that supply chain resiliency is a critical gap in their supply chain.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Visibility, agility, and resiliency play a critical role in an increasingly disruptive world.</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Companies that invest in resiliency, supply chain transformation, and supply chain planning software will out perform those that do not.</a:t>
            </a:r>
          </a:p>
          <a:p>
            <a:pPr marL="285750" indent="-285750">
              <a:buFont typeface="Arial" panose="020B0604020202020204" pitchFamily="34" charset="0"/>
              <a:buChar char="•"/>
            </a:pPr>
            <a:endParaRPr lang="en-US" sz="1400" b="0" i="0" kern="1200" dirty="0">
              <a:solidFill>
                <a:schemeClr val="tx1"/>
              </a:solidFill>
              <a:effectLst/>
              <a:latin typeface="+mn-lt"/>
              <a:ea typeface="+mn-ea"/>
              <a:cs typeface="+mn-cs"/>
            </a:endParaRPr>
          </a:p>
          <a:p>
            <a:pPr marL="0" indent="0">
              <a:buFont typeface="Arial" panose="020B0604020202020204" pitchFamily="34" charset="0"/>
              <a:buNone/>
            </a:pPr>
            <a:r>
              <a:rPr lang="en-US" sz="1400" b="0" i="0" kern="1200" dirty="0">
                <a:solidFill>
                  <a:schemeClr val="tx1"/>
                </a:solidFill>
                <a:effectLst/>
                <a:latin typeface="+mn-lt"/>
                <a:ea typeface="+mn-ea"/>
                <a:cs typeface="+mn-cs"/>
              </a:rPr>
              <a:t>RESILIENT SUPPLY CHAIN PLANNING FOR A DISRUPTIVE WORLD, </a:t>
            </a:r>
            <a:r>
              <a:rPr lang="en-US" altLang="zh-CN" sz="1400" b="0" i="0" kern="1200" dirty="0">
                <a:solidFill>
                  <a:schemeClr val="tx1"/>
                </a:solidFill>
                <a:effectLst/>
                <a:latin typeface="+mn-lt"/>
                <a:ea typeface="+mn-ea"/>
                <a:cs typeface="+mn-cs"/>
              </a:rPr>
              <a:t>IDC#EUR146901920</a:t>
            </a:r>
          </a:p>
          <a:p>
            <a:pPr marL="0" indent="0">
              <a:buFont typeface="Arial" panose="020B0604020202020204" pitchFamily="34" charset="0"/>
              <a:buNone/>
            </a:pPr>
            <a:r>
              <a:rPr lang="en-US" sz="1400" b="0" i="0" kern="1200" dirty="0">
                <a:solidFill>
                  <a:schemeClr val="tx1"/>
                </a:solidFill>
                <a:effectLst/>
                <a:latin typeface="+mn-lt"/>
                <a:ea typeface="+mn-ea"/>
                <a:cs typeface="+mn-cs"/>
              </a:rPr>
              <a:t>https://www.sap.com/cmp/dg/synchronized-planning/index.html</a:t>
            </a:r>
          </a:p>
          <a:p>
            <a:pPr marL="0" indent="0">
              <a:buFont typeface="Arial" panose="020B0604020202020204" pitchFamily="34" charset="0"/>
              <a:buNone/>
            </a:pPr>
            <a:endParaRPr lang="en-US" sz="14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6B29956B-B03D-8141-BD9D-6B0301DD9210}" type="slidenum">
              <a:rPr kumimoji="0" lang="en-US"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0789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noRot="1" noChangeAspect="1"/>
          </p:cNvSpPr>
          <p:nvPr>
            <p:ph type="sldImg"/>
          </p:nvPr>
        </p:nvSpPr>
        <p:spPr>
          <a:xfrm>
            <a:off x="381000" y="685800"/>
            <a:ext cx="6096000" cy="3429000"/>
          </a:xfrm>
          <a:prstGeom prst="rect">
            <a:avLst/>
          </a:prstGeom>
        </p:spPr>
        <p:txBody>
          <a:bodyPr/>
          <a:lstStyle/>
          <a:p>
            <a:endParaRPr/>
          </a:p>
        </p:txBody>
      </p:sp>
      <p:sp>
        <p:nvSpPr>
          <p:cNvPr id="437" name="Shape 437"/>
          <p:cNvSpPr>
            <a:spLocks noGrp="1"/>
          </p:cNvSpPr>
          <p:nvPr>
            <p:ph type="body" sz="quarter" idx="1"/>
          </p:nvPr>
        </p:nvSpPr>
        <p:spPr>
          <a:prstGeom prst="rect">
            <a:avLst/>
          </a:prstGeom>
        </p:spPr>
        <p:txBody>
          <a:bodyPr/>
          <a:lstStyle/>
          <a:p>
            <a:r>
              <a:t>SAP IBP is a cloud-solution based on SAP HANA technology. The figure shows the different modules within the SAP IBP Landscape and the processes they support. The individual functionalities come together to support the S&amp;OP (Sales and Operations) processes. The   top most layer is the visualization layer to get a high-level view of the health and status of the Supply Chain of an organization.</a:t>
            </a:r>
          </a:p>
          <a:p>
            <a:r>
              <a:t>IBP Modules' Functionality</a:t>
            </a:r>
          </a:p>
          <a:p>
            <a:r>
              <a:t>SAP IBP's Modules Cover the Core Supply Chain Planning Functionality in One Integrated Platform.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MRP And advanced MRP classes</a:t>
            </a:r>
          </a:p>
        </p:txBody>
      </p:sp>
      <p:sp>
        <p:nvSpPr>
          <p:cNvPr id="4" name="Slide Number Placeholder 3"/>
          <p:cNvSpPr>
            <a:spLocks noGrp="1"/>
          </p:cNvSpPr>
          <p:nvPr>
            <p:ph type="sldNum" sz="quarter" idx="5"/>
          </p:nvPr>
        </p:nvSpPr>
        <p:spPr/>
        <p:txBody>
          <a:bodyPr/>
          <a:lstStyle/>
          <a:p>
            <a:fld id="{7D8C2C35-2B8A-446E-BEC0-FD36716C29AC}" type="slidenum">
              <a:rPr lang="de-DE" smtClean="0"/>
              <a:pPr/>
              <a:t>11</a:t>
            </a:fld>
            <a:endParaRPr lang="de-DE"/>
          </a:p>
        </p:txBody>
      </p:sp>
    </p:spTree>
    <p:extLst>
      <p:ext uri="{BB962C8B-B14F-4D97-AF65-F5344CB8AC3E}">
        <p14:creationId xmlns:p14="http://schemas.microsoft.com/office/powerpoint/2010/main" val="1784424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10.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9.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5"/>
            <a:extLst>
              <a:ext uri="{FF2B5EF4-FFF2-40B4-BE49-F238E27FC236}">
                <a16:creationId xmlns:a16="http://schemas.microsoft.com/office/drawing/2014/main" id="{D03BED7D-4C1C-D348-B7EC-3275C42250B4}"/>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4550E8CF-5571-DB45-85AB-8ACD63D7F0D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2" name="Twitter icon with link">
            <a:hlinkClick r:id="rId9"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3" name="Facebook icon with link">
            <a:hlinkClick r:id="rId11"/>
            <a:extLst>
              <a:ext uri="{FF2B5EF4-FFF2-40B4-BE49-F238E27FC236}">
                <a16:creationId xmlns:a16="http://schemas.microsoft.com/office/drawing/2014/main" id="{0574D7D9-99A0-C642-8DCC-BBDFBACB0C47}"/>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7D1F0187-E2B3-E84B-B66C-2F4329298216}"/>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2" name="YouTube icon with link">
            <a:hlinkClick r:id="rId7"/>
            <a:extLst>
              <a:ext uri="{FF2B5EF4-FFF2-40B4-BE49-F238E27FC236}">
                <a16:creationId xmlns:a16="http://schemas.microsoft.com/office/drawing/2014/main" id="{E3EFD77E-732B-3042-869E-DD34D616C8DC}"/>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3" name="Twitter icon with link">
            <a:hlinkClick r:id="rId9"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4" name="Facebook icon with link">
            <a:hlinkClick r:id="rId11"/>
            <a:extLst>
              <a:ext uri="{FF2B5EF4-FFF2-40B4-BE49-F238E27FC236}">
                <a16:creationId xmlns:a16="http://schemas.microsoft.com/office/drawing/2014/main" id="{2F0BB96A-1F55-4D49-8BC7-DCE332FFA2FB}"/>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397" y="1122363"/>
            <a:ext cx="9146381"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397" y="3602038"/>
            <a:ext cx="9146381"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2067" y="1709739"/>
            <a:ext cx="10518338"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2067" y="4589462"/>
            <a:ext cx="10518338"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418" y="1825625"/>
            <a:ext cx="5182949"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40006" y="365126"/>
            <a:ext cx="10518339" cy="1325563"/>
          </a:xfrm>
          <a:prstGeom prst="rect">
            <a:avLst/>
          </a:prstGeom>
        </p:spPr>
        <p:txBody>
          <a:bodyPr/>
          <a:lstStyle/>
          <a:p>
            <a:r>
              <a:t>标题文本</a:t>
            </a:r>
          </a:p>
        </p:txBody>
      </p:sp>
      <p:sp>
        <p:nvSpPr>
          <p:cNvPr id="48" name="正文级别 1…"/>
          <p:cNvSpPr txBox="1">
            <a:spLocks noGrp="1"/>
          </p:cNvSpPr>
          <p:nvPr>
            <p:ph type="body" sz="quarter" idx="1"/>
          </p:nvPr>
        </p:nvSpPr>
        <p:spPr>
          <a:xfrm>
            <a:off x="840006" y="1681164"/>
            <a:ext cx="5159132"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Text Placeholder 4"/>
          <p:cNvSpPr>
            <a:spLocks noGrp="1"/>
          </p:cNvSpPr>
          <p:nvPr>
            <p:ph type="body" sz="quarter" idx="21"/>
          </p:nvPr>
        </p:nvSpPr>
        <p:spPr>
          <a:xfrm>
            <a:off x="6173807" y="1681164"/>
            <a:ext cx="518453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40006" y="457200"/>
            <a:ext cx="3933263"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4537" y="987426"/>
            <a:ext cx="6173808"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Text Placeholder 3"/>
          <p:cNvSpPr>
            <a:spLocks noGrp="1"/>
          </p:cNvSpPr>
          <p:nvPr>
            <p:ph type="body" sz="quarter" idx="21"/>
          </p:nvPr>
        </p:nvSpPr>
        <p:spPr>
          <a:xfrm>
            <a:off x="840006" y="2057400"/>
            <a:ext cx="3933262"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40006" y="457200"/>
            <a:ext cx="3933263" cy="1600200"/>
          </a:xfrm>
          <a:prstGeom prst="rect">
            <a:avLst/>
          </a:prstGeom>
        </p:spPr>
        <p:txBody>
          <a:bodyPr anchor="b"/>
          <a:lstStyle>
            <a:lvl1pPr>
              <a:defRPr sz="3200"/>
            </a:lvl1pPr>
          </a:lstStyle>
          <a:p>
            <a:r>
              <a:t>标题文本</a:t>
            </a:r>
          </a:p>
        </p:txBody>
      </p:sp>
      <p:sp>
        <p:nvSpPr>
          <p:cNvPr id="83" name="Picture Placeholder 2"/>
          <p:cNvSpPr>
            <a:spLocks noGrp="1"/>
          </p:cNvSpPr>
          <p:nvPr>
            <p:ph type="pic" sz="half" idx="21"/>
          </p:nvPr>
        </p:nvSpPr>
        <p:spPr>
          <a:xfrm>
            <a:off x="5184537" y="987426"/>
            <a:ext cx="6173808"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40006" y="2057400"/>
            <a:ext cx="3933263"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Title and Text with Image 1/2">
    <p:spTree>
      <p:nvGrpSpPr>
        <p:cNvPr id="1" name=""/>
        <p:cNvGrpSpPr/>
        <p:nvPr/>
      </p:nvGrpSpPr>
      <p:grpSpPr>
        <a:xfrm>
          <a:off x="0" y="0"/>
          <a:ext cx="0" cy="0"/>
          <a:chOff x="0" y="0"/>
          <a:chExt cx="0" cy="0"/>
        </a:xfrm>
      </p:grpSpPr>
      <p:sp>
        <p:nvSpPr>
          <p:cNvPr id="92" name="Picture Placeholder 1/2 right"/>
          <p:cNvSpPr>
            <a:spLocks noGrp="1"/>
          </p:cNvSpPr>
          <p:nvPr>
            <p:ph type="pic" idx="21"/>
          </p:nvPr>
        </p:nvSpPr>
        <p:spPr>
          <a:xfrm>
            <a:off x="6097589" y="0"/>
            <a:ext cx="6097589" cy="6858000"/>
          </a:xfrm>
          <a:prstGeom prst="rect">
            <a:avLst/>
          </a:prstGeom>
        </p:spPr>
        <p:txBody>
          <a:bodyPr lIns="91439" rIns="91439">
            <a:noAutofit/>
          </a:bodyPr>
          <a:lstStyle/>
          <a:p>
            <a:endParaRPr/>
          </a:p>
        </p:txBody>
      </p:sp>
      <p:sp>
        <p:nvSpPr>
          <p:cNvPr id="93" name="正文级别 1…"/>
          <p:cNvSpPr txBox="1">
            <a:spLocks noGrp="1"/>
          </p:cNvSpPr>
          <p:nvPr>
            <p:ph type="body" sz="half" idx="1" hasCustomPrompt="1"/>
          </p:nvPr>
        </p:nvSpPr>
        <p:spPr>
          <a:xfrm>
            <a:off x="503999" y="1619999"/>
            <a:ext cx="5112002" cy="4716002"/>
          </a:xfrm>
          <a:prstGeom prst="rect">
            <a:avLst/>
          </a:prstGeom>
        </p:spPr>
        <p:txBody>
          <a:bodyPr/>
          <a:lstStyle/>
          <a:p>
            <a:r>
              <a:t>First level</a:t>
            </a:r>
          </a:p>
          <a:p>
            <a:pPr lvl="1"/>
            <a:endParaRPr/>
          </a:p>
          <a:p>
            <a:pPr lvl="2"/>
            <a:endParaRPr/>
          </a:p>
          <a:p>
            <a:pPr lvl="3"/>
            <a:endParaRPr/>
          </a:p>
          <a:p>
            <a:pPr lvl="4"/>
            <a:endParaRPr/>
          </a:p>
        </p:txBody>
      </p:sp>
      <p:sp>
        <p:nvSpPr>
          <p:cNvPr id="94" name="Insert page title (sentence case)"/>
          <p:cNvSpPr txBox="1">
            <a:spLocks noGrp="1"/>
          </p:cNvSpPr>
          <p:nvPr>
            <p:ph type="title" hasCustomPrompt="1"/>
          </p:nvPr>
        </p:nvSpPr>
        <p:spPr>
          <a:xfrm>
            <a:off x="504001" y="504001"/>
            <a:ext cx="5112001" cy="369333"/>
          </a:xfrm>
          <a:prstGeom prst="rect">
            <a:avLst/>
          </a:prstGeom>
        </p:spPr>
        <p:txBody>
          <a:bodyPr/>
          <a:lstStyle/>
          <a:p>
            <a:r>
              <a:t>Insert page title (sentence case)</a:t>
            </a:r>
          </a:p>
        </p:txBody>
      </p:sp>
      <p:sp>
        <p:nvSpPr>
          <p:cNvPr id="95"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_Divider Page">
    <p:spTree>
      <p:nvGrpSpPr>
        <p:cNvPr id="1" name=""/>
        <p:cNvGrpSpPr/>
        <p:nvPr/>
      </p:nvGrpSpPr>
      <p:grpSpPr>
        <a:xfrm>
          <a:off x="0" y="0"/>
          <a:ext cx="0" cy="0"/>
          <a:chOff x="0" y="0"/>
          <a:chExt cx="0" cy="0"/>
        </a:xfrm>
      </p:grpSpPr>
      <p:sp>
        <p:nvSpPr>
          <p:cNvPr id="102" name="Divider page"/>
          <p:cNvSpPr txBox="1">
            <a:spLocks noGrp="1"/>
          </p:cNvSpPr>
          <p:nvPr>
            <p:ph type="title" hasCustomPrompt="1"/>
          </p:nvPr>
        </p:nvSpPr>
        <p:spPr>
          <a:xfrm>
            <a:off x="504000" y="3090447"/>
            <a:ext cx="11185200" cy="677109"/>
          </a:xfrm>
          <a:prstGeom prst="rect">
            <a:avLst/>
          </a:prstGeom>
        </p:spPr>
        <p:txBody>
          <a:bodyPr/>
          <a:lstStyle>
            <a:lvl1pPr>
              <a:defRPr sz="4300"/>
            </a:lvl1pPr>
          </a:lstStyle>
          <a:p>
            <a:r>
              <a:t>Divider page</a:t>
            </a:r>
          </a:p>
        </p:txBody>
      </p:sp>
      <p:sp>
        <p:nvSpPr>
          <p:cNvPr id="103"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nd Text">
    <p:spTree>
      <p:nvGrpSpPr>
        <p:cNvPr id="1" name=""/>
        <p:cNvGrpSpPr/>
        <p:nvPr/>
      </p:nvGrpSpPr>
      <p:grpSpPr>
        <a:xfrm>
          <a:off x="0" y="0"/>
          <a:ext cx="0" cy="0"/>
          <a:chOff x="0" y="0"/>
          <a:chExt cx="0" cy="0"/>
        </a:xfrm>
      </p:grpSpPr>
      <p:sp>
        <p:nvSpPr>
          <p:cNvPr id="110" name="正文级别 1…"/>
          <p:cNvSpPr txBox="1">
            <a:spLocks noGrp="1"/>
          </p:cNvSpPr>
          <p:nvPr>
            <p:ph type="body" idx="1" hasCustomPrompt="1"/>
          </p:nvPr>
        </p:nvSpPr>
        <p:spPr>
          <a:xfrm>
            <a:off x="503998" y="1619999"/>
            <a:ext cx="11186478" cy="4716002"/>
          </a:xfrm>
          <a:prstGeom prst="rect">
            <a:avLst/>
          </a:prstGeom>
        </p:spPr>
        <p:txBody>
          <a:bodyPr/>
          <a:lstStyle/>
          <a:p>
            <a:r>
              <a:t>First level</a:t>
            </a:r>
          </a:p>
          <a:p>
            <a:pPr lvl="1"/>
            <a:endParaRPr/>
          </a:p>
          <a:p>
            <a:pPr lvl="2"/>
            <a:endParaRPr/>
          </a:p>
          <a:p>
            <a:pPr lvl="3"/>
            <a:endParaRPr/>
          </a:p>
          <a:p>
            <a:pPr lvl="4"/>
            <a:endParaRPr/>
          </a:p>
        </p:txBody>
      </p:sp>
      <p:sp>
        <p:nvSpPr>
          <p:cNvPr id="111" name="Insert page title (sentence case)"/>
          <p:cNvSpPr txBox="1">
            <a:spLocks noGrp="1"/>
          </p:cNvSpPr>
          <p:nvPr>
            <p:ph type="title" hasCustomPrompt="1"/>
          </p:nvPr>
        </p:nvSpPr>
        <p:spPr>
          <a:xfrm>
            <a:off x="504001" y="504001"/>
            <a:ext cx="11186476" cy="369333"/>
          </a:xfrm>
          <a:prstGeom prst="rect">
            <a:avLst/>
          </a:prstGeom>
        </p:spPr>
        <p:txBody>
          <a:bodyPr/>
          <a:lstStyle/>
          <a:p>
            <a:r>
              <a:t>Insert page title (sentence case)</a:t>
            </a:r>
          </a:p>
        </p:txBody>
      </p:sp>
      <p:sp>
        <p:nvSpPr>
          <p:cNvPr id="112"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Quote">
    <p:spTree>
      <p:nvGrpSpPr>
        <p:cNvPr id="1" name=""/>
        <p:cNvGrpSpPr/>
        <p:nvPr/>
      </p:nvGrpSpPr>
      <p:grpSpPr>
        <a:xfrm>
          <a:off x="0" y="0"/>
          <a:ext cx="0" cy="0"/>
          <a:chOff x="0" y="0"/>
          <a:chExt cx="0" cy="0"/>
        </a:xfrm>
      </p:grpSpPr>
      <p:sp>
        <p:nvSpPr>
          <p:cNvPr id="119" name="正文级别 1…"/>
          <p:cNvSpPr txBox="1">
            <a:spLocks noGrp="1"/>
          </p:cNvSpPr>
          <p:nvPr>
            <p:ph type="body" idx="1" hasCustomPrompt="1"/>
          </p:nvPr>
        </p:nvSpPr>
        <p:spPr>
          <a:xfrm>
            <a:off x="504000" y="1800001"/>
            <a:ext cx="11185200" cy="3285033"/>
          </a:xfrm>
          <a:prstGeom prst="rect">
            <a:avLst/>
          </a:prstGeom>
        </p:spPr>
        <p:txBody>
          <a:bodyPr/>
          <a:lstStyle>
            <a:lvl1pPr marL="395801" indent="-395801">
              <a:spcBef>
                <a:spcPts val="600"/>
              </a:spcBef>
              <a:defRPr sz="5900" b="1"/>
            </a:lvl1pPr>
            <a:lvl2pPr marL="0" indent="395802">
              <a:spcBef>
                <a:spcPts val="600"/>
              </a:spcBef>
              <a:buSzTx/>
              <a:buNone/>
              <a:defRPr sz="5900" b="1"/>
            </a:lvl2pPr>
            <a:lvl3pPr marL="1588769" indent="-674369">
              <a:spcBef>
                <a:spcPts val="600"/>
              </a:spcBef>
              <a:defRPr sz="5900" b="1"/>
            </a:lvl3pPr>
            <a:lvl4pPr marL="2120900" indent="-749300">
              <a:spcBef>
                <a:spcPts val="600"/>
              </a:spcBef>
              <a:defRPr sz="5900" b="1"/>
            </a:lvl4pPr>
            <a:lvl5pPr marL="2578100" indent="-749300">
              <a:spcBef>
                <a:spcPts val="600"/>
              </a:spcBef>
              <a:defRPr sz="5900" b="1"/>
            </a:lvl5pPr>
          </a:lstStyle>
          <a:p>
            <a:r>
              <a:t>“Quote goes here and here.”</a:t>
            </a:r>
          </a:p>
          <a:p>
            <a:pPr lvl="1"/>
            <a:endParaRPr/>
          </a:p>
          <a:p>
            <a:pPr lvl="2"/>
            <a:endParaRPr/>
          </a:p>
          <a:p>
            <a:pPr lvl="3"/>
            <a:endParaRPr/>
          </a:p>
          <a:p>
            <a:pPr lvl="4"/>
            <a:endParaRPr/>
          </a:p>
        </p:txBody>
      </p:sp>
      <p:sp>
        <p:nvSpPr>
          <p:cNvPr id="120"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Divider Page with Image">
    <p:spTree>
      <p:nvGrpSpPr>
        <p:cNvPr id="1" name=""/>
        <p:cNvGrpSpPr/>
        <p:nvPr/>
      </p:nvGrpSpPr>
      <p:grpSpPr>
        <a:xfrm>
          <a:off x="0" y="0"/>
          <a:ext cx="0" cy="0"/>
          <a:chOff x="0" y="0"/>
          <a:chExt cx="0" cy="0"/>
        </a:xfrm>
      </p:grpSpPr>
      <p:sp>
        <p:nvSpPr>
          <p:cNvPr id="127" name="Divider image placeholder"/>
          <p:cNvSpPr>
            <a:spLocks noGrp="1"/>
          </p:cNvSpPr>
          <p:nvPr>
            <p:ph type="pic" idx="21"/>
          </p:nvPr>
        </p:nvSpPr>
        <p:spPr>
          <a:xfrm>
            <a:off x="2" y="3427200"/>
            <a:ext cx="12195176" cy="3430800"/>
          </a:xfrm>
          <a:prstGeom prst="rect">
            <a:avLst/>
          </a:prstGeom>
        </p:spPr>
        <p:txBody>
          <a:bodyPr lIns="91439" rIns="91439">
            <a:noAutofit/>
          </a:bodyPr>
          <a:lstStyle/>
          <a:p>
            <a:endParaRPr/>
          </a:p>
        </p:txBody>
      </p:sp>
      <p:sp>
        <p:nvSpPr>
          <p:cNvPr id="128" name="Divider page"/>
          <p:cNvSpPr txBox="1">
            <a:spLocks noGrp="1"/>
          </p:cNvSpPr>
          <p:nvPr>
            <p:ph type="title" hasCustomPrompt="1"/>
          </p:nvPr>
        </p:nvSpPr>
        <p:spPr>
          <a:xfrm>
            <a:off x="504000" y="1375047"/>
            <a:ext cx="11185200" cy="677109"/>
          </a:xfrm>
          <a:prstGeom prst="rect">
            <a:avLst/>
          </a:prstGeom>
        </p:spPr>
        <p:txBody>
          <a:bodyPr anchor="t"/>
          <a:lstStyle>
            <a:lvl1pPr>
              <a:defRPr sz="4300"/>
            </a:lvl1pPr>
          </a:lstStyle>
          <a:p>
            <a:r>
              <a:t>Divider page</a:t>
            </a:r>
          </a:p>
        </p:txBody>
      </p:sp>
      <p:sp>
        <p:nvSpPr>
          <p:cNvPr id="129"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_Thank You and Contact Information">
    <p:spTree>
      <p:nvGrpSpPr>
        <p:cNvPr id="1" name=""/>
        <p:cNvGrpSpPr/>
        <p:nvPr/>
      </p:nvGrpSpPr>
      <p:grpSpPr>
        <a:xfrm>
          <a:off x="0" y="0"/>
          <a:ext cx="0" cy="0"/>
          <a:chOff x="0" y="0"/>
          <a:chExt cx="0" cy="0"/>
        </a:xfrm>
      </p:grpSpPr>
      <p:pic>
        <p:nvPicPr>
          <p:cNvPr id="136" name="SAP LogoSAP Logo" descr="SAP LogoSAP Logo"/>
          <p:cNvPicPr>
            <a:picLocks noChangeAspect="1"/>
          </p:cNvPicPr>
          <p:nvPr/>
        </p:nvPicPr>
        <p:blipFill>
          <a:blip r:embed="rId2"/>
          <a:stretch>
            <a:fillRect/>
          </a:stretch>
        </p:blipFill>
        <p:spPr>
          <a:xfrm>
            <a:off x="9725565" y="5994001"/>
            <a:ext cx="1963636" cy="360001"/>
          </a:xfrm>
          <a:prstGeom prst="rect">
            <a:avLst/>
          </a:prstGeom>
          <a:ln w="12700">
            <a:miter lim="400000"/>
          </a:ln>
        </p:spPr>
      </p:pic>
      <p:sp>
        <p:nvSpPr>
          <p:cNvPr id="137" name="正文级别 1…"/>
          <p:cNvSpPr txBox="1">
            <a:spLocks noGrp="1"/>
          </p:cNvSpPr>
          <p:nvPr>
            <p:ph type="body" sz="quarter" idx="1" hasCustomPrompt="1"/>
          </p:nvPr>
        </p:nvSpPr>
        <p:spPr>
          <a:xfrm>
            <a:off x="504000" y="2905487"/>
            <a:ext cx="5593588" cy="2501011"/>
          </a:xfrm>
          <a:prstGeom prst="rect">
            <a:avLst/>
          </a:prstGeom>
        </p:spPr>
        <p:txBody>
          <a:bodyPr/>
          <a:lstStyle>
            <a:lvl1pPr>
              <a:spcBef>
                <a:spcPts val="1200"/>
              </a:spcBef>
              <a:defRPr sz="1600"/>
            </a:lvl1pPr>
            <a:lvl2pPr marL="0" indent="0">
              <a:spcBef>
                <a:spcPts val="1200"/>
              </a:spcBef>
              <a:buSzTx/>
              <a:buNone/>
              <a:defRPr sz="1600"/>
            </a:lvl2pPr>
            <a:lvl3pPr marL="1097280" indent="-182880">
              <a:spcBef>
                <a:spcPts val="1200"/>
              </a:spcBef>
              <a:defRPr sz="1600"/>
            </a:lvl3pPr>
            <a:lvl4pPr marL="1574800" indent="-203200">
              <a:spcBef>
                <a:spcPts val="1200"/>
              </a:spcBef>
              <a:defRPr sz="1600"/>
            </a:lvl4pPr>
            <a:lvl5pPr marL="2032000" indent="-203200">
              <a:spcBef>
                <a:spcPts val="1200"/>
              </a:spcBef>
              <a:defRPr sz="1600"/>
            </a:lvl5pPr>
          </a:lstStyle>
          <a:p>
            <a:r>
              <a:t>Contact information:</a:t>
            </a:r>
          </a:p>
          <a:p>
            <a:pPr lvl="1"/>
            <a:endParaRPr/>
          </a:p>
          <a:p>
            <a:pPr lvl="2"/>
            <a:endParaRPr/>
          </a:p>
          <a:p>
            <a:pPr lvl="3"/>
            <a:endParaRPr/>
          </a:p>
          <a:p>
            <a:pPr lvl="4"/>
            <a:endParaRPr/>
          </a:p>
        </p:txBody>
      </p:sp>
      <p:sp>
        <p:nvSpPr>
          <p:cNvPr id="138" name="Thank you."/>
          <p:cNvSpPr txBox="1">
            <a:spLocks noGrp="1"/>
          </p:cNvSpPr>
          <p:nvPr>
            <p:ph type="title" hasCustomPrompt="1"/>
          </p:nvPr>
        </p:nvSpPr>
        <p:spPr>
          <a:xfrm>
            <a:off x="504000" y="1467010"/>
            <a:ext cx="5593588" cy="923117"/>
          </a:xfrm>
          <a:prstGeom prst="rect">
            <a:avLst/>
          </a:prstGeom>
        </p:spPr>
        <p:txBody>
          <a:bodyPr anchor="t"/>
          <a:lstStyle>
            <a:lvl1pPr>
              <a:defRPr sz="5400">
                <a:solidFill>
                  <a:schemeClr val="accent1"/>
                </a:solidFill>
              </a:defRPr>
            </a:lvl1pPr>
          </a:lstStyle>
          <a:p>
            <a:r>
              <a:t>Thank you.</a:t>
            </a:r>
          </a:p>
        </p:txBody>
      </p:sp>
      <p:sp>
        <p:nvSpPr>
          <p:cNvPr id="139"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ver with Image or Illustration">
    <p:spTree>
      <p:nvGrpSpPr>
        <p:cNvPr id="1" name=""/>
        <p:cNvGrpSpPr/>
        <p:nvPr/>
      </p:nvGrpSpPr>
      <p:grpSpPr>
        <a:xfrm>
          <a:off x="0" y="0"/>
          <a:ext cx="0" cy="0"/>
          <a:chOff x="0" y="0"/>
          <a:chExt cx="0" cy="0"/>
        </a:xfrm>
      </p:grpSpPr>
      <p:pic>
        <p:nvPicPr>
          <p:cNvPr id="146" name="SAP LogoSAP Logo" descr="SAP LogoSAP Logo"/>
          <p:cNvPicPr>
            <a:picLocks noChangeAspect="1"/>
          </p:cNvPicPr>
          <p:nvPr/>
        </p:nvPicPr>
        <p:blipFill>
          <a:blip r:embed="rId2"/>
          <a:stretch>
            <a:fillRect/>
          </a:stretch>
        </p:blipFill>
        <p:spPr>
          <a:xfrm>
            <a:off x="9949255" y="6217669"/>
            <a:ext cx="1963636" cy="360001"/>
          </a:xfrm>
          <a:prstGeom prst="rect">
            <a:avLst/>
          </a:prstGeom>
          <a:ln w="12700">
            <a:miter lim="400000"/>
          </a:ln>
        </p:spPr>
      </p:pic>
      <p:sp>
        <p:nvSpPr>
          <p:cNvPr id="147" name="Classification"/>
          <p:cNvSpPr txBox="1"/>
          <p:nvPr/>
        </p:nvSpPr>
        <p:spPr>
          <a:xfrm>
            <a:off x="288000" y="5769667"/>
            <a:ext cx="4204857" cy="138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900">
                <a:latin typeface="Arial"/>
                <a:ea typeface="Arial"/>
                <a:cs typeface="Arial"/>
                <a:sym typeface="Arial"/>
              </a:defRPr>
            </a:lvl1pPr>
          </a:lstStyle>
          <a:p>
            <a:r>
              <a:t>INTERNAL</a:t>
            </a:r>
          </a:p>
        </p:txBody>
      </p:sp>
      <p:sp>
        <p:nvSpPr>
          <p:cNvPr id="148" name="正文级别 1…"/>
          <p:cNvSpPr txBox="1">
            <a:spLocks noGrp="1"/>
          </p:cNvSpPr>
          <p:nvPr>
            <p:ph type="body" sz="quarter" idx="1" hasCustomPrompt="1"/>
          </p:nvPr>
        </p:nvSpPr>
        <p:spPr>
          <a:xfrm>
            <a:off x="287999" y="5130489"/>
            <a:ext cx="10899175" cy="430888"/>
          </a:xfrm>
          <a:prstGeom prst="rect">
            <a:avLst/>
          </a:prstGeom>
        </p:spPr>
        <p:txBody>
          <a:bodyPr lIns="0" tIns="0" rIns="0" bIns="0"/>
          <a:lstStyle>
            <a:lvl1pPr marL="0" indent="0" defTabSz="1088230">
              <a:lnSpc>
                <a:spcPct val="100000"/>
              </a:lnSpc>
              <a:spcBef>
                <a:spcPts val="0"/>
              </a:spcBef>
              <a:buSzTx/>
              <a:buFontTx/>
              <a:buNone/>
              <a:defRPr sz="1400">
                <a:latin typeface="Arial"/>
                <a:ea typeface="Arial"/>
                <a:cs typeface="Arial"/>
                <a:sym typeface="Arial"/>
              </a:defRPr>
            </a:lvl1pPr>
            <a:lvl2pPr marL="0" indent="544116" defTabSz="1088230">
              <a:lnSpc>
                <a:spcPct val="100000"/>
              </a:lnSpc>
              <a:spcBef>
                <a:spcPts val="0"/>
              </a:spcBef>
              <a:buSzTx/>
              <a:buFontTx/>
              <a:buNone/>
              <a:defRPr sz="1400">
                <a:latin typeface="Arial"/>
                <a:ea typeface="Arial"/>
                <a:cs typeface="Arial"/>
                <a:sym typeface="Arial"/>
              </a:defRPr>
            </a:lvl2pPr>
            <a:lvl3pPr marL="0" indent="1088230" defTabSz="1088230">
              <a:lnSpc>
                <a:spcPct val="100000"/>
              </a:lnSpc>
              <a:spcBef>
                <a:spcPts val="0"/>
              </a:spcBef>
              <a:buSzTx/>
              <a:buFontTx/>
              <a:buNone/>
              <a:defRPr sz="1400">
                <a:latin typeface="Arial"/>
                <a:ea typeface="Arial"/>
                <a:cs typeface="Arial"/>
                <a:sym typeface="Arial"/>
              </a:defRPr>
            </a:lvl3pPr>
            <a:lvl4pPr marL="0" indent="1632347" defTabSz="1088230">
              <a:lnSpc>
                <a:spcPct val="100000"/>
              </a:lnSpc>
              <a:spcBef>
                <a:spcPts val="0"/>
              </a:spcBef>
              <a:buSzTx/>
              <a:buFontTx/>
              <a:buNone/>
              <a:defRPr sz="1400">
                <a:latin typeface="Arial"/>
                <a:ea typeface="Arial"/>
                <a:cs typeface="Arial"/>
                <a:sym typeface="Arial"/>
              </a:defRPr>
            </a:lvl4pPr>
            <a:lvl5pPr marL="0" indent="2176463" defTabSz="1088230">
              <a:lnSpc>
                <a:spcPct val="100000"/>
              </a:lnSpc>
              <a:spcBef>
                <a:spcPts val="0"/>
              </a:spcBef>
              <a:buSzTx/>
              <a:buFontTx/>
              <a:buNone/>
              <a:defRPr sz="1400">
                <a:latin typeface="Arial"/>
                <a:ea typeface="Arial"/>
                <a:cs typeface="Arial"/>
                <a:sym typeface="Arial"/>
              </a:defRPr>
            </a:lvl5pPr>
          </a:lstStyle>
          <a:p>
            <a:r>
              <a:t>Speaker’s Name, SAP</a:t>
            </a:r>
          </a:p>
          <a:p>
            <a:pPr lvl="1"/>
            <a:endParaRPr/>
          </a:p>
          <a:p>
            <a:pPr lvl="2"/>
            <a:endParaRPr/>
          </a:p>
          <a:p>
            <a:pPr lvl="3"/>
            <a:endParaRPr/>
          </a:p>
          <a:p>
            <a:pPr lvl="4"/>
            <a:endParaRPr/>
          </a:p>
        </p:txBody>
      </p:sp>
      <p:sp>
        <p:nvSpPr>
          <p:cNvPr id="149" name="Presentation Title Goes Here and Here."/>
          <p:cNvSpPr txBox="1">
            <a:spLocks noGrp="1"/>
          </p:cNvSpPr>
          <p:nvPr>
            <p:ph type="title" hasCustomPrompt="1"/>
          </p:nvPr>
        </p:nvSpPr>
        <p:spPr>
          <a:xfrm>
            <a:off x="287999" y="4024430"/>
            <a:ext cx="10899175" cy="997197"/>
          </a:xfrm>
          <a:prstGeom prst="rect">
            <a:avLst/>
          </a:prstGeom>
        </p:spPr>
        <p:txBody>
          <a:bodyPr lIns="0" tIns="0" rIns="0" bIns="0" anchor="t"/>
          <a:lstStyle>
            <a:lvl1pPr defTabSz="1088230">
              <a:defRPr sz="3500" b="1">
                <a:latin typeface="Arial"/>
                <a:ea typeface="Arial"/>
                <a:cs typeface="Arial"/>
                <a:sym typeface="Arial"/>
              </a:defRPr>
            </a:lvl1pPr>
          </a:lstStyle>
          <a:p>
            <a:r>
              <a:t>Presentation Title Goes Here and Here.</a:t>
            </a:r>
          </a:p>
        </p:txBody>
      </p:sp>
      <p:sp>
        <p:nvSpPr>
          <p:cNvPr id="150" name="Title imageTitle Image Placeholder"/>
          <p:cNvSpPr>
            <a:spLocks noGrp="1"/>
          </p:cNvSpPr>
          <p:nvPr>
            <p:ph type="pic" idx="21"/>
          </p:nvPr>
        </p:nvSpPr>
        <p:spPr>
          <a:xfrm>
            <a:off x="1" y="0"/>
            <a:ext cx="12195175" cy="3430007"/>
          </a:xfrm>
          <a:prstGeom prst="rect">
            <a:avLst/>
          </a:prstGeom>
        </p:spPr>
        <p:txBody>
          <a:bodyPr lIns="91439" rIns="91439">
            <a:noAutofit/>
          </a:bodyPr>
          <a:lstStyle/>
          <a:p>
            <a:endParaRPr/>
          </a:p>
        </p:txBody>
      </p:sp>
      <p:sp>
        <p:nvSpPr>
          <p:cNvPr id="151"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ver without Image">
    <p:spTree>
      <p:nvGrpSpPr>
        <p:cNvPr id="1" name=""/>
        <p:cNvGrpSpPr/>
        <p:nvPr/>
      </p:nvGrpSpPr>
      <p:grpSpPr>
        <a:xfrm>
          <a:off x="0" y="0"/>
          <a:ext cx="0" cy="0"/>
          <a:chOff x="0" y="0"/>
          <a:chExt cx="0" cy="0"/>
        </a:xfrm>
      </p:grpSpPr>
      <p:sp>
        <p:nvSpPr>
          <p:cNvPr id="158" name="Classification"/>
          <p:cNvSpPr txBox="1"/>
          <p:nvPr/>
        </p:nvSpPr>
        <p:spPr>
          <a:xfrm>
            <a:off x="288000" y="5093866"/>
            <a:ext cx="4204857" cy="138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900">
                <a:latin typeface="Arial"/>
                <a:ea typeface="Arial"/>
                <a:cs typeface="Arial"/>
                <a:sym typeface="Arial"/>
              </a:defRPr>
            </a:lvl1pPr>
          </a:lstStyle>
          <a:p>
            <a:r>
              <a:t>INTERNAL</a:t>
            </a:r>
          </a:p>
        </p:txBody>
      </p:sp>
      <p:sp>
        <p:nvSpPr>
          <p:cNvPr id="159" name="正文级别 1…"/>
          <p:cNvSpPr txBox="1">
            <a:spLocks noGrp="1"/>
          </p:cNvSpPr>
          <p:nvPr>
            <p:ph type="body" sz="quarter" idx="1" hasCustomPrompt="1"/>
          </p:nvPr>
        </p:nvSpPr>
        <p:spPr>
          <a:xfrm>
            <a:off x="287998" y="4268504"/>
            <a:ext cx="10900801" cy="430888"/>
          </a:xfrm>
          <a:prstGeom prst="rect">
            <a:avLst/>
          </a:prstGeom>
        </p:spPr>
        <p:txBody>
          <a:bodyPr lIns="0" tIns="0" rIns="0" bIns="0"/>
          <a:lstStyle>
            <a:lvl1pPr marL="0" indent="0" defTabSz="1088230">
              <a:lnSpc>
                <a:spcPct val="100000"/>
              </a:lnSpc>
              <a:spcBef>
                <a:spcPts val="0"/>
              </a:spcBef>
              <a:buSzTx/>
              <a:buFontTx/>
              <a:buNone/>
              <a:defRPr sz="1400">
                <a:latin typeface="Arial"/>
                <a:ea typeface="Arial"/>
                <a:cs typeface="Arial"/>
                <a:sym typeface="Arial"/>
              </a:defRPr>
            </a:lvl1pPr>
            <a:lvl2pPr marL="0" indent="544116" defTabSz="1088230">
              <a:lnSpc>
                <a:spcPct val="100000"/>
              </a:lnSpc>
              <a:spcBef>
                <a:spcPts val="0"/>
              </a:spcBef>
              <a:buSzTx/>
              <a:buFontTx/>
              <a:buNone/>
              <a:defRPr sz="1400">
                <a:latin typeface="Arial"/>
                <a:ea typeface="Arial"/>
                <a:cs typeface="Arial"/>
                <a:sym typeface="Arial"/>
              </a:defRPr>
            </a:lvl2pPr>
            <a:lvl3pPr marL="0" indent="1088230" defTabSz="1088230">
              <a:lnSpc>
                <a:spcPct val="100000"/>
              </a:lnSpc>
              <a:spcBef>
                <a:spcPts val="0"/>
              </a:spcBef>
              <a:buSzTx/>
              <a:buFontTx/>
              <a:buNone/>
              <a:defRPr sz="1400">
                <a:latin typeface="Arial"/>
                <a:ea typeface="Arial"/>
                <a:cs typeface="Arial"/>
                <a:sym typeface="Arial"/>
              </a:defRPr>
            </a:lvl3pPr>
            <a:lvl4pPr marL="0" indent="1632347" defTabSz="1088230">
              <a:lnSpc>
                <a:spcPct val="100000"/>
              </a:lnSpc>
              <a:spcBef>
                <a:spcPts val="0"/>
              </a:spcBef>
              <a:buSzTx/>
              <a:buFontTx/>
              <a:buNone/>
              <a:defRPr sz="1400">
                <a:latin typeface="Arial"/>
                <a:ea typeface="Arial"/>
                <a:cs typeface="Arial"/>
                <a:sym typeface="Arial"/>
              </a:defRPr>
            </a:lvl4pPr>
            <a:lvl5pPr marL="0" indent="2176463" defTabSz="1088230">
              <a:lnSpc>
                <a:spcPct val="100000"/>
              </a:lnSpc>
              <a:spcBef>
                <a:spcPts val="0"/>
              </a:spcBef>
              <a:buSzTx/>
              <a:buFontTx/>
              <a:buNone/>
              <a:defRPr sz="1400">
                <a:latin typeface="Arial"/>
                <a:ea typeface="Arial"/>
                <a:cs typeface="Arial"/>
                <a:sym typeface="Arial"/>
              </a:defRPr>
            </a:lvl5pPr>
          </a:lstStyle>
          <a:p>
            <a:r>
              <a:t>Speaker’s Name, SAP</a:t>
            </a:r>
          </a:p>
          <a:p>
            <a:pPr lvl="1"/>
            <a:endParaRPr/>
          </a:p>
          <a:p>
            <a:pPr lvl="2"/>
            <a:endParaRPr/>
          </a:p>
          <a:p>
            <a:pPr lvl="3"/>
            <a:endParaRPr/>
          </a:p>
          <a:p>
            <a:pPr lvl="4"/>
            <a:endParaRPr/>
          </a:p>
        </p:txBody>
      </p:sp>
      <p:sp>
        <p:nvSpPr>
          <p:cNvPr id="160" name="Presentation Title Goes Here and Here."/>
          <p:cNvSpPr txBox="1">
            <a:spLocks noGrp="1"/>
          </p:cNvSpPr>
          <p:nvPr>
            <p:ph type="title" hasCustomPrompt="1"/>
          </p:nvPr>
        </p:nvSpPr>
        <p:spPr>
          <a:xfrm>
            <a:off x="287999" y="2706317"/>
            <a:ext cx="10900801" cy="997197"/>
          </a:xfrm>
          <a:prstGeom prst="rect">
            <a:avLst/>
          </a:prstGeom>
        </p:spPr>
        <p:txBody>
          <a:bodyPr lIns="0" tIns="0" rIns="0" bIns="0" anchor="t"/>
          <a:lstStyle>
            <a:lvl1pPr defTabSz="1088230">
              <a:defRPr sz="3500" b="1">
                <a:latin typeface="Arial"/>
                <a:ea typeface="Arial"/>
                <a:cs typeface="Arial"/>
                <a:sym typeface="Arial"/>
              </a:defRPr>
            </a:lvl1pPr>
          </a:lstStyle>
          <a:p>
            <a:r>
              <a:t>Presentation Title Goes Here and Here.</a:t>
            </a:r>
          </a:p>
        </p:txBody>
      </p:sp>
      <p:pic>
        <p:nvPicPr>
          <p:cNvPr id="161" name="SAP LogoSAP Logo" descr="SAP LogoSAP Logo"/>
          <p:cNvPicPr>
            <a:picLocks noChangeAspect="1"/>
          </p:cNvPicPr>
          <p:nvPr/>
        </p:nvPicPr>
        <p:blipFill>
          <a:blip r:embed="rId2"/>
          <a:stretch>
            <a:fillRect/>
          </a:stretch>
        </p:blipFill>
        <p:spPr>
          <a:xfrm>
            <a:off x="9949255" y="6217669"/>
            <a:ext cx="1963636" cy="360001"/>
          </a:xfrm>
          <a:prstGeom prst="rect">
            <a:avLst/>
          </a:prstGeom>
          <a:ln w="12700">
            <a:miter lim="400000"/>
          </a:ln>
        </p:spPr>
      </p:pic>
      <p:sp>
        <p:nvSpPr>
          <p:cNvPr id="162"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Cover with Pictogram">
    <p:spTree>
      <p:nvGrpSpPr>
        <p:cNvPr id="1" name=""/>
        <p:cNvGrpSpPr/>
        <p:nvPr/>
      </p:nvGrpSpPr>
      <p:grpSpPr>
        <a:xfrm>
          <a:off x="0" y="0"/>
          <a:ext cx="0" cy="0"/>
          <a:chOff x="0" y="0"/>
          <a:chExt cx="0" cy="0"/>
        </a:xfrm>
      </p:grpSpPr>
      <p:sp>
        <p:nvSpPr>
          <p:cNvPr id="169" name="Pictogram Placeholder"/>
          <p:cNvSpPr>
            <a:spLocks noGrp="1"/>
          </p:cNvSpPr>
          <p:nvPr>
            <p:ph type="pic" sz="half" idx="21"/>
          </p:nvPr>
        </p:nvSpPr>
        <p:spPr>
          <a:xfrm>
            <a:off x="6954854" y="963001"/>
            <a:ext cx="4932001" cy="4932001"/>
          </a:xfrm>
          <a:prstGeom prst="rect">
            <a:avLst/>
          </a:prstGeom>
        </p:spPr>
        <p:txBody>
          <a:bodyPr lIns="91439" rIns="91439">
            <a:noAutofit/>
          </a:bodyPr>
          <a:lstStyle/>
          <a:p>
            <a:endParaRPr/>
          </a:p>
        </p:txBody>
      </p:sp>
      <p:sp>
        <p:nvSpPr>
          <p:cNvPr id="170" name="Classification"/>
          <p:cNvSpPr txBox="1"/>
          <p:nvPr/>
        </p:nvSpPr>
        <p:spPr>
          <a:xfrm>
            <a:off x="288000" y="5093866"/>
            <a:ext cx="4204857" cy="138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a:defRPr sz="900">
                <a:latin typeface="Arial"/>
                <a:ea typeface="Arial"/>
                <a:cs typeface="Arial"/>
                <a:sym typeface="Arial"/>
              </a:defRPr>
            </a:lvl1pPr>
          </a:lstStyle>
          <a:p>
            <a:r>
              <a:t>INTERNAL</a:t>
            </a:r>
          </a:p>
        </p:txBody>
      </p:sp>
      <p:sp>
        <p:nvSpPr>
          <p:cNvPr id="171" name="正文级别 1…"/>
          <p:cNvSpPr txBox="1">
            <a:spLocks noGrp="1"/>
          </p:cNvSpPr>
          <p:nvPr>
            <p:ph type="body" sz="quarter" idx="1" hasCustomPrompt="1"/>
          </p:nvPr>
        </p:nvSpPr>
        <p:spPr>
          <a:xfrm>
            <a:off x="288001" y="4268504"/>
            <a:ext cx="6373431" cy="430888"/>
          </a:xfrm>
          <a:prstGeom prst="rect">
            <a:avLst/>
          </a:prstGeom>
        </p:spPr>
        <p:txBody>
          <a:bodyPr lIns="0" tIns="0" rIns="0" bIns="0"/>
          <a:lstStyle>
            <a:lvl1pPr marL="0" indent="0" defTabSz="1088230">
              <a:lnSpc>
                <a:spcPct val="100000"/>
              </a:lnSpc>
              <a:spcBef>
                <a:spcPts val="0"/>
              </a:spcBef>
              <a:buSzTx/>
              <a:buFontTx/>
              <a:buNone/>
              <a:defRPr sz="1400">
                <a:latin typeface="Arial"/>
                <a:ea typeface="Arial"/>
                <a:cs typeface="Arial"/>
                <a:sym typeface="Arial"/>
              </a:defRPr>
            </a:lvl1pPr>
            <a:lvl2pPr marL="0" indent="544116" defTabSz="1088230">
              <a:lnSpc>
                <a:spcPct val="100000"/>
              </a:lnSpc>
              <a:spcBef>
                <a:spcPts val="0"/>
              </a:spcBef>
              <a:buSzTx/>
              <a:buFontTx/>
              <a:buNone/>
              <a:defRPr sz="1400">
                <a:latin typeface="Arial"/>
                <a:ea typeface="Arial"/>
                <a:cs typeface="Arial"/>
                <a:sym typeface="Arial"/>
              </a:defRPr>
            </a:lvl2pPr>
            <a:lvl3pPr marL="0" indent="1088230" defTabSz="1088230">
              <a:lnSpc>
                <a:spcPct val="100000"/>
              </a:lnSpc>
              <a:spcBef>
                <a:spcPts val="0"/>
              </a:spcBef>
              <a:buSzTx/>
              <a:buFontTx/>
              <a:buNone/>
              <a:defRPr sz="1400">
                <a:latin typeface="Arial"/>
                <a:ea typeface="Arial"/>
                <a:cs typeface="Arial"/>
                <a:sym typeface="Arial"/>
              </a:defRPr>
            </a:lvl3pPr>
            <a:lvl4pPr marL="0" indent="1632347" defTabSz="1088230">
              <a:lnSpc>
                <a:spcPct val="100000"/>
              </a:lnSpc>
              <a:spcBef>
                <a:spcPts val="0"/>
              </a:spcBef>
              <a:buSzTx/>
              <a:buFontTx/>
              <a:buNone/>
              <a:defRPr sz="1400">
                <a:latin typeface="Arial"/>
                <a:ea typeface="Arial"/>
                <a:cs typeface="Arial"/>
                <a:sym typeface="Arial"/>
              </a:defRPr>
            </a:lvl4pPr>
            <a:lvl5pPr marL="0" indent="2176463" defTabSz="1088230">
              <a:lnSpc>
                <a:spcPct val="100000"/>
              </a:lnSpc>
              <a:spcBef>
                <a:spcPts val="0"/>
              </a:spcBef>
              <a:buSzTx/>
              <a:buFontTx/>
              <a:buNone/>
              <a:defRPr sz="1400">
                <a:latin typeface="Arial"/>
                <a:ea typeface="Arial"/>
                <a:cs typeface="Arial"/>
                <a:sym typeface="Arial"/>
              </a:defRPr>
            </a:lvl5pPr>
          </a:lstStyle>
          <a:p>
            <a:r>
              <a:t>Speaker’s Name, SAP</a:t>
            </a:r>
          </a:p>
          <a:p>
            <a:pPr lvl="1"/>
            <a:endParaRPr/>
          </a:p>
          <a:p>
            <a:pPr lvl="2"/>
            <a:endParaRPr/>
          </a:p>
          <a:p>
            <a:pPr lvl="3"/>
            <a:endParaRPr/>
          </a:p>
          <a:p>
            <a:pPr lvl="4"/>
            <a:endParaRPr/>
          </a:p>
        </p:txBody>
      </p:sp>
      <p:sp>
        <p:nvSpPr>
          <p:cNvPr id="172" name="Presentation Title Goes Here and Here."/>
          <p:cNvSpPr txBox="1">
            <a:spLocks noGrp="1"/>
          </p:cNvSpPr>
          <p:nvPr>
            <p:ph type="title" hasCustomPrompt="1"/>
          </p:nvPr>
        </p:nvSpPr>
        <p:spPr>
          <a:xfrm>
            <a:off x="288001" y="2706317"/>
            <a:ext cx="6372001" cy="997197"/>
          </a:xfrm>
          <a:prstGeom prst="rect">
            <a:avLst/>
          </a:prstGeom>
        </p:spPr>
        <p:txBody>
          <a:bodyPr lIns="0" tIns="0" rIns="0" bIns="0" anchor="t"/>
          <a:lstStyle>
            <a:lvl1pPr defTabSz="1088230">
              <a:defRPr sz="3500" b="1">
                <a:latin typeface="Arial"/>
                <a:ea typeface="Arial"/>
                <a:cs typeface="Arial"/>
                <a:sym typeface="Arial"/>
              </a:defRPr>
            </a:lvl1pPr>
          </a:lstStyle>
          <a:p>
            <a:r>
              <a:t>Presentation Title Goes Here and Here.</a:t>
            </a:r>
          </a:p>
        </p:txBody>
      </p:sp>
      <p:pic>
        <p:nvPicPr>
          <p:cNvPr id="173" name="SAP LogoSAP Logo" descr="SAP LogoSAP Logo"/>
          <p:cNvPicPr>
            <a:picLocks noChangeAspect="1"/>
          </p:cNvPicPr>
          <p:nvPr/>
        </p:nvPicPr>
        <p:blipFill>
          <a:blip r:embed="rId2"/>
          <a:stretch>
            <a:fillRect/>
          </a:stretch>
        </p:blipFill>
        <p:spPr>
          <a:xfrm>
            <a:off x="9949255" y="6217669"/>
            <a:ext cx="1963636" cy="360001"/>
          </a:xfrm>
          <a:prstGeom prst="rect">
            <a:avLst/>
          </a:prstGeom>
          <a:ln w="12700">
            <a:miter lim="400000"/>
          </a:ln>
        </p:spPr>
      </p:pic>
      <p:sp>
        <p:nvSpPr>
          <p:cNvPr id="174"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181"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182"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183"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184" name="正文级别 1…"/>
          <p:cNvSpPr txBox="1">
            <a:spLocks noGrp="1"/>
          </p:cNvSpPr>
          <p:nvPr>
            <p:ph type="body" idx="1" hasCustomPrompt="1"/>
          </p:nvPr>
        </p:nvSpPr>
        <p:spPr>
          <a:xfrm>
            <a:off x="504000" y="1619999"/>
            <a:ext cx="11185200" cy="4716002"/>
          </a:xfrm>
          <a:prstGeom prst="rect">
            <a:avLst/>
          </a:prstGeom>
        </p:spPr>
        <p:txBody>
          <a:bodyPr lIns="0" tIns="0" rIns="0" bIns="0"/>
          <a:lstStyle>
            <a:lvl1pPr marL="0" indent="0" defTabSz="1088230">
              <a:lnSpc>
                <a:spcPct val="100000"/>
              </a:lnSpc>
              <a:spcBef>
                <a:spcPts val="2900"/>
              </a:spcBef>
              <a:buSzTx/>
              <a:buFontTx/>
              <a:buNone/>
              <a:defRPr sz="1900">
                <a:latin typeface="Arial"/>
                <a:ea typeface="Arial"/>
                <a:cs typeface="Arial"/>
                <a:sym typeface="Arial"/>
              </a:defRPr>
            </a:lvl1pPr>
            <a:lvl2pPr marL="201075" indent="-201075" defTabSz="1088230">
              <a:lnSpc>
                <a:spcPct val="100000"/>
              </a:lnSpc>
              <a:spcBef>
                <a:spcPts val="2900"/>
              </a:spcBef>
              <a:buFontTx/>
              <a:buChar char="▪"/>
              <a:defRPr sz="1900">
                <a:latin typeface="Arial"/>
                <a:ea typeface="Arial"/>
                <a:cs typeface="Arial"/>
                <a:sym typeface="Arial"/>
              </a:defRPr>
            </a:lvl2pPr>
            <a:lvl3pPr marL="380913" indent="-200391" defTabSz="1088230">
              <a:lnSpc>
                <a:spcPct val="100000"/>
              </a:lnSpc>
              <a:spcBef>
                <a:spcPts val="2900"/>
              </a:spcBef>
              <a:buFontTx/>
              <a:buChar char="–"/>
              <a:defRPr sz="1900">
                <a:latin typeface="Arial"/>
                <a:ea typeface="Arial"/>
                <a:cs typeface="Arial"/>
                <a:sym typeface="Arial"/>
              </a:defRPr>
            </a:lvl3pPr>
            <a:lvl4pPr marL="573463" indent="-213643" defTabSz="1088230">
              <a:lnSpc>
                <a:spcPct val="100000"/>
              </a:lnSpc>
              <a:spcBef>
                <a:spcPts val="2900"/>
              </a:spcBef>
              <a:buFontTx/>
              <a:buChar char="o"/>
              <a:defRPr sz="1900">
                <a:latin typeface="Arial"/>
                <a:ea typeface="Arial"/>
                <a:cs typeface="Arial"/>
                <a:sym typeface="Arial"/>
              </a:defRPr>
            </a:lvl4pPr>
            <a:lvl5pPr marL="783893" indent="-244163" defTabSz="1088230">
              <a:lnSpc>
                <a:spcPct val="100000"/>
              </a:lnSpc>
              <a:spcBef>
                <a:spcPts val="2900"/>
              </a:spcBef>
              <a:buFontTx/>
              <a:buChar char="–"/>
              <a:defRPr sz="1900">
                <a:latin typeface="Arial"/>
                <a:ea typeface="Arial"/>
                <a:cs typeface="Arial"/>
                <a:sym typeface="Arial"/>
              </a:defRPr>
            </a:lvl5pPr>
          </a:lstStyle>
          <a:p>
            <a:r>
              <a:t>Agenda Item/Divider Headline</a:t>
            </a:r>
          </a:p>
          <a:p>
            <a:pPr lvl="1"/>
            <a:endParaRPr/>
          </a:p>
          <a:p>
            <a:pPr lvl="2"/>
            <a:endParaRPr/>
          </a:p>
          <a:p>
            <a:pPr lvl="3"/>
            <a:endParaRPr/>
          </a:p>
          <a:p>
            <a:pPr lvl="4"/>
            <a:endParaRPr/>
          </a:p>
        </p:txBody>
      </p:sp>
      <p:sp>
        <p:nvSpPr>
          <p:cNvPr id="185" name="Agenda"/>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Agenda</a:t>
            </a: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Divider Page">
    <p:spTree>
      <p:nvGrpSpPr>
        <p:cNvPr id="1" name=""/>
        <p:cNvGrpSpPr/>
        <p:nvPr/>
      </p:nvGrpSpPr>
      <p:grpSpPr>
        <a:xfrm>
          <a:off x="0" y="0"/>
          <a:ext cx="0" cy="0"/>
          <a:chOff x="0" y="0"/>
          <a:chExt cx="0" cy="0"/>
        </a:xfrm>
      </p:grpSpPr>
      <p:sp>
        <p:nvSpPr>
          <p:cNvPr id="192" name="Divider page"/>
          <p:cNvSpPr txBox="1">
            <a:spLocks noGrp="1"/>
          </p:cNvSpPr>
          <p:nvPr>
            <p:ph type="title" hasCustomPrompt="1"/>
          </p:nvPr>
        </p:nvSpPr>
        <p:spPr>
          <a:xfrm>
            <a:off x="504000" y="3090447"/>
            <a:ext cx="11185200" cy="677109"/>
          </a:xfrm>
          <a:prstGeom prst="rect">
            <a:avLst/>
          </a:prstGeom>
        </p:spPr>
        <p:txBody>
          <a:bodyPr lIns="0" tIns="0" rIns="0" bIns="0"/>
          <a:lstStyle>
            <a:lvl1pPr defTabSz="1088230">
              <a:lnSpc>
                <a:spcPct val="100000"/>
              </a:lnSpc>
              <a:defRPr sz="4300" b="1">
                <a:latin typeface="Arial"/>
                <a:ea typeface="Arial"/>
                <a:cs typeface="Arial"/>
                <a:sym typeface="Arial"/>
              </a:defRPr>
            </a:lvl1pPr>
          </a:lstStyle>
          <a:p>
            <a:r>
              <a:t>Divider page</a:t>
            </a:r>
          </a:p>
        </p:txBody>
      </p:sp>
      <p:sp>
        <p:nvSpPr>
          <p:cNvPr id="193"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Divider Page with Image">
    <p:spTree>
      <p:nvGrpSpPr>
        <p:cNvPr id="1" name=""/>
        <p:cNvGrpSpPr/>
        <p:nvPr/>
      </p:nvGrpSpPr>
      <p:grpSpPr>
        <a:xfrm>
          <a:off x="0" y="0"/>
          <a:ext cx="0" cy="0"/>
          <a:chOff x="0" y="0"/>
          <a:chExt cx="0" cy="0"/>
        </a:xfrm>
      </p:grpSpPr>
      <p:sp>
        <p:nvSpPr>
          <p:cNvPr id="200" name="Divider image placeholder"/>
          <p:cNvSpPr>
            <a:spLocks noGrp="1"/>
          </p:cNvSpPr>
          <p:nvPr>
            <p:ph type="pic" idx="21"/>
          </p:nvPr>
        </p:nvSpPr>
        <p:spPr>
          <a:xfrm>
            <a:off x="2" y="3427200"/>
            <a:ext cx="12195176" cy="3430800"/>
          </a:xfrm>
          <a:prstGeom prst="rect">
            <a:avLst/>
          </a:prstGeom>
        </p:spPr>
        <p:txBody>
          <a:bodyPr lIns="91439" rIns="91439">
            <a:noAutofit/>
          </a:bodyPr>
          <a:lstStyle/>
          <a:p>
            <a:endParaRPr/>
          </a:p>
        </p:txBody>
      </p:sp>
      <p:sp>
        <p:nvSpPr>
          <p:cNvPr id="201" name="Divider page"/>
          <p:cNvSpPr txBox="1">
            <a:spLocks noGrp="1"/>
          </p:cNvSpPr>
          <p:nvPr>
            <p:ph type="title" hasCustomPrompt="1"/>
          </p:nvPr>
        </p:nvSpPr>
        <p:spPr>
          <a:xfrm>
            <a:off x="504000" y="1375047"/>
            <a:ext cx="11185200" cy="677109"/>
          </a:xfrm>
          <a:prstGeom prst="rect">
            <a:avLst/>
          </a:prstGeom>
        </p:spPr>
        <p:txBody>
          <a:bodyPr lIns="0" tIns="0" rIns="0" bIns="0" anchor="t"/>
          <a:lstStyle>
            <a:lvl1pPr defTabSz="1088230">
              <a:lnSpc>
                <a:spcPct val="100000"/>
              </a:lnSpc>
              <a:defRPr sz="4300" b="1">
                <a:latin typeface="Arial"/>
                <a:ea typeface="Arial"/>
                <a:cs typeface="Arial"/>
                <a:sym typeface="Arial"/>
              </a:defRPr>
            </a:lvl1pPr>
          </a:lstStyle>
          <a:p>
            <a:r>
              <a:t>Divider page</a:t>
            </a:r>
          </a:p>
        </p:txBody>
      </p:sp>
      <p:sp>
        <p:nvSpPr>
          <p:cNvPr id="202"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09"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10"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11"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12"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19"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20"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21"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22" name="正文级别 1…"/>
          <p:cNvSpPr txBox="1">
            <a:spLocks noGrp="1"/>
          </p:cNvSpPr>
          <p:nvPr>
            <p:ph type="body" idx="1" hasCustomPrompt="1"/>
          </p:nvPr>
        </p:nvSpPr>
        <p:spPr>
          <a:xfrm>
            <a:off x="503998" y="1619999"/>
            <a:ext cx="11186478"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23"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and Text: 2 Columns">
    <p:spTree>
      <p:nvGrpSpPr>
        <p:cNvPr id="1" name=""/>
        <p:cNvGrpSpPr/>
        <p:nvPr/>
      </p:nvGrpSpPr>
      <p:grpSpPr>
        <a:xfrm>
          <a:off x="0" y="0"/>
          <a:ext cx="0" cy="0"/>
          <a:chOff x="0" y="0"/>
          <a:chExt cx="0" cy="0"/>
        </a:xfrm>
      </p:grpSpPr>
      <p:sp>
        <p:nvSpPr>
          <p:cNvPr id="230"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31"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32"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33" name="正文级别 1…"/>
          <p:cNvSpPr txBox="1">
            <a:spLocks noGrp="1"/>
          </p:cNvSpPr>
          <p:nvPr>
            <p:ph type="body" sz="half" idx="1" hasCustomPrompt="1"/>
          </p:nvPr>
        </p:nvSpPr>
        <p:spPr>
          <a:xfrm>
            <a:off x="6362476" y="1619999"/>
            <a:ext cx="5328001"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34" name="Text placeholder - column 1"/>
          <p:cNvSpPr>
            <a:spLocks noGrp="1"/>
          </p:cNvSpPr>
          <p:nvPr>
            <p:ph type="body" sz="half" idx="21" hasCustomPrompt="1"/>
          </p:nvPr>
        </p:nvSpPr>
        <p:spPr>
          <a:xfrm>
            <a:off x="504000" y="1620000"/>
            <a:ext cx="5328002" cy="4716001"/>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stStyle>
          <a:p>
            <a:r>
              <a:t>First level
Second level
Third level
Fourth level
Fifth level</a:t>
            </a:r>
          </a:p>
        </p:txBody>
      </p:sp>
      <p:sp>
        <p:nvSpPr>
          <p:cNvPr id="235"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and Text: 3 Columns">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43"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44"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45" name="正文级别 1…"/>
          <p:cNvSpPr txBox="1">
            <a:spLocks noGrp="1"/>
          </p:cNvSpPr>
          <p:nvPr>
            <p:ph type="body" sz="half" idx="1" hasCustomPrompt="1"/>
          </p:nvPr>
        </p:nvSpPr>
        <p:spPr>
          <a:xfrm>
            <a:off x="8126476" y="1619999"/>
            <a:ext cx="3564001"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46" name="Text Placeholder - column 2"/>
          <p:cNvSpPr>
            <a:spLocks noGrp="1"/>
          </p:cNvSpPr>
          <p:nvPr>
            <p:ph type="body" sz="half" idx="21" hasCustomPrompt="1"/>
          </p:nvPr>
        </p:nvSpPr>
        <p:spPr>
          <a:xfrm>
            <a:off x="4315237" y="1620000"/>
            <a:ext cx="3564002" cy="4716001"/>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stStyle>
          <a:p>
            <a:r>
              <a:t>First level
Second level
Third level
Fourth level
Fifth level</a:t>
            </a:r>
          </a:p>
        </p:txBody>
      </p:sp>
      <p:sp>
        <p:nvSpPr>
          <p:cNvPr id="247" name="Text Placeholder - column 1"/>
          <p:cNvSpPr>
            <a:spLocks noGrp="1"/>
          </p:cNvSpPr>
          <p:nvPr>
            <p:ph type="body" sz="half" idx="22" hasCustomPrompt="1"/>
          </p:nvPr>
        </p:nvSpPr>
        <p:spPr>
          <a:xfrm>
            <a:off x="503999" y="1620000"/>
            <a:ext cx="3564002" cy="4716001"/>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stStyle>
          <a:p>
            <a:r>
              <a:t>First level
Second level
Third level
Fourth level
Fifth level</a:t>
            </a:r>
          </a:p>
        </p:txBody>
      </p:sp>
      <p:sp>
        <p:nvSpPr>
          <p:cNvPr id="248"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2 Columns - Text and Images">
    <p:spTree>
      <p:nvGrpSpPr>
        <p:cNvPr id="1" name=""/>
        <p:cNvGrpSpPr/>
        <p:nvPr/>
      </p:nvGrpSpPr>
      <p:grpSpPr>
        <a:xfrm>
          <a:off x="0" y="0"/>
          <a:ext cx="0" cy="0"/>
          <a:chOff x="0" y="0"/>
          <a:chExt cx="0" cy="0"/>
        </a:xfrm>
      </p:grpSpPr>
      <p:sp>
        <p:nvSpPr>
          <p:cNvPr id="255"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56"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57"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58" name="正文级别 1…"/>
          <p:cNvSpPr txBox="1">
            <a:spLocks noGrp="1"/>
          </p:cNvSpPr>
          <p:nvPr>
            <p:ph type="body" sz="quarter" idx="1" hasCustomPrompt="1"/>
          </p:nvPr>
        </p:nvSpPr>
        <p:spPr>
          <a:xfrm>
            <a:off x="6362476" y="4770000"/>
            <a:ext cx="5328001" cy="156600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vl2pPr marL="191154" indent="-191154" defTabSz="1088230">
              <a:lnSpc>
                <a:spcPct val="100000"/>
              </a:lnSpc>
              <a:spcBef>
                <a:spcPts val="600"/>
              </a:spcBef>
              <a:buFontTx/>
              <a:buChar char="▪"/>
              <a:defRPr sz="1700">
                <a:latin typeface="Arial"/>
                <a:ea typeface="Arial"/>
                <a:cs typeface="Arial"/>
                <a:sym typeface="Arial"/>
              </a:defRPr>
            </a:lvl2pPr>
            <a:lvl3pPr marL="397095" indent="-217762" defTabSz="1088230">
              <a:lnSpc>
                <a:spcPct val="100000"/>
              </a:lnSpc>
              <a:spcBef>
                <a:spcPts val="600"/>
              </a:spcBef>
              <a:buFontTx/>
              <a:buChar char="–"/>
              <a:defRPr sz="1700">
                <a:latin typeface="Arial"/>
                <a:ea typeface="Arial"/>
                <a:cs typeface="Arial"/>
                <a:sym typeface="Arial"/>
              </a:defRPr>
            </a:lvl3pPr>
            <a:lvl4pPr marL="550974" indent="-191154" defTabSz="1088230">
              <a:lnSpc>
                <a:spcPct val="100000"/>
              </a:lnSpc>
              <a:spcBef>
                <a:spcPts val="600"/>
              </a:spcBef>
              <a:buSzPct val="120000"/>
              <a:buFontTx/>
              <a:buChar char="▫"/>
              <a:defRPr sz="1700">
                <a:latin typeface="Arial"/>
                <a:ea typeface="Arial"/>
                <a:cs typeface="Arial"/>
                <a:sym typeface="Arial"/>
              </a:defRPr>
            </a:lvl4pPr>
            <a:lvl5pPr marL="758192" indent="-218462" defTabSz="1088230">
              <a:lnSpc>
                <a:spcPct val="100000"/>
              </a:lnSpc>
              <a:spcBef>
                <a:spcPts val="600"/>
              </a:spcBef>
              <a:buFontTx/>
              <a:buChar char="−"/>
              <a:defRPr sz="17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59" name="Picture Placeholder 2"/>
          <p:cNvSpPr>
            <a:spLocks noGrp="1"/>
          </p:cNvSpPr>
          <p:nvPr>
            <p:ph type="pic" sz="quarter" idx="21"/>
          </p:nvPr>
        </p:nvSpPr>
        <p:spPr>
          <a:xfrm>
            <a:off x="6362476" y="1619999"/>
            <a:ext cx="5328001" cy="2631002"/>
          </a:xfrm>
          <a:prstGeom prst="rect">
            <a:avLst/>
          </a:prstGeom>
        </p:spPr>
        <p:txBody>
          <a:bodyPr lIns="91439" rIns="91439">
            <a:noAutofit/>
          </a:bodyPr>
          <a:lstStyle/>
          <a:p>
            <a:endParaRPr/>
          </a:p>
        </p:txBody>
      </p:sp>
      <p:sp>
        <p:nvSpPr>
          <p:cNvPr id="260" name="Text placeholder 1"/>
          <p:cNvSpPr>
            <a:spLocks noGrp="1"/>
          </p:cNvSpPr>
          <p:nvPr>
            <p:ph type="body" sz="quarter" idx="22" hasCustomPrompt="1"/>
          </p:nvPr>
        </p:nvSpPr>
        <p:spPr>
          <a:xfrm>
            <a:off x="504000" y="4770000"/>
            <a:ext cx="5328002" cy="156600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61" name="Picture Placeholder 1"/>
          <p:cNvSpPr>
            <a:spLocks noGrp="1"/>
          </p:cNvSpPr>
          <p:nvPr>
            <p:ph type="pic" sz="quarter" idx="23"/>
          </p:nvPr>
        </p:nvSpPr>
        <p:spPr>
          <a:xfrm>
            <a:off x="504001" y="1619999"/>
            <a:ext cx="5328000" cy="2631002"/>
          </a:xfrm>
          <a:prstGeom prst="rect">
            <a:avLst/>
          </a:prstGeom>
        </p:spPr>
        <p:txBody>
          <a:bodyPr lIns="91439" rIns="91439">
            <a:noAutofit/>
          </a:bodyPr>
          <a:lstStyle/>
          <a:p>
            <a:endParaRPr/>
          </a:p>
        </p:txBody>
      </p:sp>
      <p:sp>
        <p:nvSpPr>
          <p:cNvPr id="262"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3 Columns - Text and Images">
    <p:spTree>
      <p:nvGrpSpPr>
        <p:cNvPr id="1" name=""/>
        <p:cNvGrpSpPr/>
        <p:nvPr/>
      </p:nvGrpSpPr>
      <p:grpSpPr>
        <a:xfrm>
          <a:off x="0" y="0"/>
          <a:ext cx="0" cy="0"/>
          <a:chOff x="0" y="0"/>
          <a:chExt cx="0" cy="0"/>
        </a:xfrm>
      </p:grpSpPr>
      <p:sp>
        <p:nvSpPr>
          <p:cNvPr id="269"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70"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71"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72" name="正文级别 1…"/>
          <p:cNvSpPr txBox="1">
            <a:spLocks noGrp="1"/>
          </p:cNvSpPr>
          <p:nvPr>
            <p:ph type="body" sz="quarter" idx="1" hasCustomPrompt="1"/>
          </p:nvPr>
        </p:nvSpPr>
        <p:spPr>
          <a:xfrm>
            <a:off x="8299277" y="4354922"/>
            <a:ext cx="3391201" cy="1981080"/>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vl2pPr marL="191154" indent="-191154" defTabSz="1088230">
              <a:lnSpc>
                <a:spcPct val="100000"/>
              </a:lnSpc>
              <a:spcBef>
                <a:spcPts val="600"/>
              </a:spcBef>
              <a:buFontTx/>
              <a:buChar char="▪"/>
              <a:defRPr sz="1700">
                <a:latin typeface="Arial"/>
                <a:ea typeface="Arial"/>
                <a:cs typeface="Arial"/>
                <a:sym typeface="Arial"/>
              </a:defRPr>
            </a:lvl2pPr>
            <a:lvl3pPr marL="397095" indent="-217762" defTabSz="1088230">
              <a:lnSpc>
                <a:spcPct val="100000"/>
              </a:lnSpc>
              <a:spcBef>
                <a:spcPts val="600"/>
              </a:spcBef>
              <a:buFontTx/>
              <a:buChar char="–"/>
              <a:defRPr sz="1700">
                <a:latin typeface="Arial"/>
                <a:ea typeface="Arial"/>
                <a:cs typeface="Arial"/>
                <a:sym typeface="Arial"/>
              </a:defRPr>
            </a:lvl3pPr>
            <a:lvl4pPr marL="550974" indent="-191154" defTabSz="1088230">
              <a:lnSpc>
                <a:spcPct val="100000"/>
              </a:lnSpc>
              <a:spcBef>
                <a:spcPts val="600"/>
              </a:spcBef>
              <a:buSzPct val="120000"/>
              <a:buFontTx/>
              <a:buChar char="▫"/>
              <a:defRPr sz="1700">
                <a:latin typeface="Arial"/>
                <a:ea typeface="Arial"/>
                <a:cs typeface="Arial"/>
                <a:sym typeface="Arial"/>
              </a:defRPr>
            </a:lvl4pPr>
            <a:lvl5pPr marL="758192" indent="-218462" defTabSz="1088230">
              <a:lnSpc>
                <a:spcPct val="100000"/>
              </a:lnSpc>
              <a:spcBef>
                <a:spcPts val="600"/>
              </a:spcBef>
              <a:buFontTx/>
              <a:buChar char="−"/>
              <a:defRPr sz="17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73" name="Picture placeholder 3"/>
          <p:cNvSpPr>
            <a:spLocks noGrp="1"/>
          </p:cNvSpPr>
          <p:nvPr>
            <p:ph type="pic" sz="quarter" idx="21"/>
          </p:nvPr>
        </p:nvSpPr>
        <p:spPr>
          <a:xfrm>
            <a:off x="8299277" y="1620000"/>
            <a:ext cx="3391201" cy="2232001"/>
          </a:xfrm>
          <a:prstGeom prst="rect">
            <a:avLst/>
          </a:prstGeom>
        </p:spPr>
        <p:txBody>
          <a:bodyPr lIns="91439" rIns="91439">
            <a:noAutofit/>
          </a:bodyPr>
          <a:lstStyle/>
          <a:p>
            <a:endParaRPr/>
          </a:p>
        </p:txBody>
      </p:sp>
      <p:sp>
        <p:nvSpPr>
          <p:cNvPr id="274" name="Text placeholder 2"/>
          <p:cNvSpPr>
            <a:spLocks noGrp="1"/>
          </p:cNvSpPr>
          <p:nvPr>
            <p:ph type="body" sz="quarter" idx="22" hasCustomPrompt="1"/>
          </p:nvPr>
        </p:nvSpPr>
        <p:spPr>
          <a:xfrm>
            <a:off x="4401639" y="4354922"/>
            <a:ext cx="3391201" cy="1981080"/>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75" name="Picture placeholder 2"/>
          <p:cNvSpPr>
            <a:spLocks noGrp="1"/>
          </p:cNvSpPr>
          <p:nvPr>
            <p:ph type="pic" sz="quarter" idx="23"/>
          </p:nvPr>
        </p:nvSpPr>
        <p:spPr>
          <a:xfrm>
            <a:off x="4401639" y="1620000"/>
            <a:ext cx="3391201" cy="2232001"/>
          </a:xfrm>
          <a:prstGeom prst="rect">
            <a:avLst/>
          </a:prstGeom>
        </p:spPr>
        <p:txBody>
          <a:bodyPr lIns="91439" rIns="91439">
            <a:noAutofit/>
          </a:bodyPr>
          <a:lstStyle/>
          <a:p>
            <a:endParaRPr/>
          </a:p>
        </p:txBody>
      </p:sp>
      <p:sp>
        <p:nvSpPr>
          <p:cNvPr id="276" name="Text placeholder 1"/>
          <p:cNvSpPr>
            <a:spLocks noGrp="1"/>
          </p:cNvSpPr>
          <p:nvPr>
            <p:ph type="body" sz="quarter" idx="24" hasCustomPrompt="1"/>
          </p:nvPr>
        </p:nvSpPr>
        <p:spPr>
          <a:xfrm>
            <a:off x="504000" y="4354922"/>
            <a:ext cx="3391202" cy="1981080"/>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77" name="Picture placeholder 1"/>
          <p:cNvSpPr>
            <a:spLocks noGrp="1"/>
          </p:cNvSpPr>
          <p:nvPr>
            <p:ph type="pic" sz="quarter" idx="25"/>
          </p:nvPr>
        </p:nvSpPr>
        <p:spPr>
          <a:xfrm>
            <a:off x="504000" y="1620000"/>
            <a:ext cx="3391201" cy="2232001"/>
          </a:xfrm>
          <a:prstGeom prst="rect">
            <a:avLst/>
          </a:prstGeom>
        </p:spPr>
        <p:txBody>
          <a:bodyPr lIns="91439" rIns="91439">
            <a:noAutofit/>
          </a:bodyPr>
          <a:lstStyle/>
          <a:p>
            <a:endParaRPr/>
          </a:p>
        </p:txBody>
      </p:sp>
      <p:sp>
        <p:nvSpPr>
          <p:cNvPr id="278"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4 Columns - Text and Images">
    <p:spTree>
      <p:nvGrpSpPr>
        <p:cNvPr id="1" name=""/>
        <p:cNvGrpSpPr/>
        <p:nvPr/>
      </p:nvGrpSpPr>
      <p:grpSpPr>
        <a:xfrm>
          <a:off x="0" y="0"/>
          <a:ext cx="0" cy="0"/>
          <a:chOff x="0" y="0"/>
          <a:chExt cx="0" cy="0"/>
        </a:xfrm>
      </p:grpSpPr>
      <p:sp>
        <p:nvSpPr>
          <p:cNvPr id="285"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286"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287"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288" name="正文级别 1…"/>
          <p:cNvSpPr txBox="1">
            <a:spLocks noGrp="1"/>
          </p:cNvSpPr>
          <p:nvPr>
            <p:ph type="body" sz="quarter" idx="1" hasCustomPrompt="1"/>
          </p:nvPr>
        </p:nvSpPr>
        <p:spPr>
          <a:xfrm>
            <a:off x="504000" y="3878220"/>
            <a:ext cx="2415601" cy="245778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vl2pPr marL="191154" indent="-191154" defTabSz="1088230">
              <a:lnSpc>
                <a:spcPct val="100000"/>
              </a:lnSpc>
              <a:spcBef>
                <a:spcPts val="600"/>
              </a:spcBef>
              <a:buFontTx/>
              <a:buChar char="▪"/>
              <a:defRPr sz="1700">
                <a:latin typeface="Arial"/>
                <a:ea typeface="Arial"/>
                <a:cs typeface="Arial"/>
                <a:sym typeface="Arial"/>
              </a:defRPr>
            </a:lvl2pPr>
            <a:lvl3pPr marL="397095" indent="-217762" defTabSz="1088230">
              <a:lnSpc>
                <a:spcPct val="100000"/>
              </a:lnSpc>
              <a:spcBef>
                <a:spcPts val="600"/>
              </a:spcBef>
              <a:buFontTx/>
              <a:buChar char="–"/>
              <a:defRPr sz="1700">
                <a:latin typeface="Arial"/>
                <a:ea typeface="Arial"/>
                <a:cs typeface="Arial"/>
                <a:sym typeface="Arial"/>
              </a:defRPr>
            </a:lvl3pPr>
            <a:lvl4pPr marL="550974" indent="-191154" defTabSz="1088230">
              <a:lnSpc>
                <a:spcPct val="100000"/>
              </a:lnSpc>
              <a:spcBef>
                <a:spcPts val="600"/>
              </a:spcBef>
              <a:buSzPct val="120000"/>
              <a:buFontTx/>
              <a:buChar char="▫"/>
              <a:defRPr sz="1700">
                <a:latin typeface="Arial"/>
                <a:ea typeface="Arial"/>
                <a:cs typeface="Arial"/>
                <a:sym typeface="Arial"/>
              </a:defRPr>
            </a:lvl4pPr>
            <a:lvl5pPr marL="758192" indent="-218462" defTabSz="1088230">
              <a:lnSpc>
                <a:spcPct val="100000"/>
              </a:lnSpc>
              <a:spcBef>
                <a:spcPts val="600"/>
              </a:spcBef>
              <a:buFontTx/>
              <a:buChar char="−"/>
              <a:defRPr sz="1700">
                <a:latin typeface="Arial"/>
                <a:ea typeface="Arial"/>
                <a:cs typeface="Arial"/>
                <a:sym typeface="Arial"/>
              </a:defRPr>
            </a:lvl5pPr>
          </a:lstStyle>
          <a:p>
            <a:r>
              <a:t>First level</a:t>
            </a:r>
          </a:p>
          <a:p>
            <a:pPr lvl="1"/>
            <a:endParaRPr/>
          </a:p>
          <a:p>
            <a:pPr lvl="2"/>
            <a:endParaRPr/>
          </a:p>
          <a:p>
            <a:pPr lvl="3"/>
            <a:endParaRPr/>
          </a:p>
          <a:p>
            <a:pPr lvl="4"/>
            <a:endParaRPr/>
          </a:p>
        </p:txBody>
      </p:sp>
      <p:sp>
        <p:nvSpPr>
          <p:cNvPr id="289" name="Picture Placeholder 4"/>
          <p:cNvSpPr>
            <a:spLocks noGrp="1"/>
          </p:cNvSpPr>
          <p:nvPr>
            <p:ph type="pic" sz="quarter" idx="21"/>
          </p:nvPr>
        </p:nvSpPr>
        <p:spPr>
          <a:xfrm>
            <a:off x="504000" y="1620000"/>
            <a:ext cx="2415601" cy="1728001"/>
          </a:xfrm>
          <a:prstGeom prst="rect">
            <a:avLst/>
          </a:prstGeom>
        </p:spPr>
        <p:txBody>
          <a:bodyPr lIns="91439" rIns="91439">
            <a:noAutofit/>
          </a:bodyPr>
          <a:lstStyle/>
          <a:p>
            <a:endParaRPr/>
          </a:p>
        </p:txBody>
      </p:sp>
      <p:sp>
        <p:nvSpPr>
          <p:cNvPr id="290" name="Text placeholder - column 2"/>
          <p:cNvSpPr>
            <a:spLocks noGrp="1"/>
          </p:cNvSpPr>
          <p:nvPr>
            <p:ph type="body" sz="quarter" idx="22" hasCustomPrompt="1"/>
          </p:nvPr>
        </p:nvSpPr>
        <p:spPr>
          <a:xfrm>
            <a:off x="9274876" y="3878222"/>
            <a:ext cx="2415601" cy="245778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91" name="Picture Placeholder 4"/>
          <p:cNvSpPr>
            <a:spLocks noGrp="1"/>
          </p:cNvSpPr>
          <p:nvPr>
            <p:ph type="pic" sz="quarter" idx="23"/>
          </p:nvPr>
        </p:nvSpPr>
        <p:spPr>
          <a:xfrm>
            <a:off x="9274876" y="1620000"/>
            <a:ext cx="2415601" cy="1728001"/>
          </a:xfrm>
          <a:prstGeom prst="rect">
            <a:avLst/>
          </a:prstGeom>
        </p:spPr>
        <p:txBody>
          <a:bodyPr lIns="91439" rIns="91439">
            <a:noAutofit/>
          </a:bodyPr>
          <a:lstStyle/>
          <a:p>
            <a:endParaRPr/>
          </a:p>
        </p:txBody>
      </p:sp>
      <p:sp>
        <p:nvSpPr>
          <p:cNvPr id="292" name="Text placeholder - column 2"/>
          <p:cNvSpPr>
            <a:spLocks noGrp="1"/>
          </p:cNvSpPr>
          <p:nvPr>
            <p:ph type="body" sz="quarter" idx="24" hasCustomPrompt="1"/>
          </p:nvPr>
        </p:nvSpPr>
        <p:spPr>
          <a:xfrm>
            <a:off x="3427625" y="3878222"/>
            <a:ext cx="2415601" cy="245778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93" name="Picture Placeholder 4"/>
          <p:cNvSpPr>
            <a:spLocks noGrp="1"/>
          </p:cNvSpPr>
          <p:nvPr>
            <p:ph type="pic" sz="quarter" idx="25"/>
          </p:nvPr>
        </p:nvSpPr>
        <p:spPr>
          <a:xfrm>
            <a:off x="3427625" y="1620000"/>
            <a:ext cx="2415601" cy="1728001"/>
          </a:xfrm>
          <a:prstGeom prst="rect">
            <a:avLst/>
          </a:prstGeom>
        </p:spPr>
        <p:txBody>
          <a:bodyPr lIns="91439" rIns="91439">
            <a:noAutofit/>
          </a:bodyPr>
          <a:lstStyle/>
          <a:p>
            <a:endParaRPr/>
          </a:p>
        </p:txBody>
      </p:sp>
      <p:sp>
        <p:nvSpPr>
          <p:cNvPr id="294" name="Text placeholder - column 2"/>
          <p:cNvSpPr>
            <a:spLocks noGrp="1"/>
          </p:cNvSpPr>
          <p:nvPr>
            <p:ph type="body" sz="quarter" idx="26" hasCustomPrompt="1"/>
          </p:nvPr>
        </p:nvSpPr>
        <p:spPr>
          <a:xfrm>
            <a:off x="6351251" y="3878222"/>
            <a:ext cx="2415601" cy="2457781"/>
          </a:xfrm>
          <a:prstGeom prst="rect">
            <a:avLst/>
          </a:prstGeom>
        </p:spPr>
        <p:txBody>
          <a:bodyPr lIns="0" tIns="0" rIns="0" bIns="0"/>
          <a:lstStyle>
            <a:lvl1pPr marL="0" indent="0" defTabSz="1088230">
              <a:lnSpc>
                <a:spcPct val="100000"/>
              </a:lnSpc>
              <a:spcBef>
                <a:spcPts val="600"/>
              </a:spcBef>
              <a:buSzTx/>
              <a:buFontTx/>
              <a:buNone/>
              <a:defRPr sz="1700">
                <a:latin typeface="Arial"/>
                <a:ea typeface="Arial"/>
                <a:cs typeface="Arial"/>
                <a:sym typeface="Arial"/>
              </a:defRPr>
            </a:lvl1pPr>
          </a:lstStyle>
          <a:p>
            <a:r>
              <a:t>First level
Second level
Third level</a:t>
            </a:r>
          </a:p>
        </p:txBody>
      </p:sp>
      <p:sp>
        <p:nvSpPr>
          <p:cNvPr id="295" name="Picture Placeholder 4"/>
          <p:cNvSpPr>
            <a:spLocks noGrp="1"/>
          </p:cNvSpPr>
          <p:nvPr>
            <p:ph type="pic" sz="quarter" idx="27"/>
          </p:nvPr>
        </p:nvSpPr>
        <p:spPr>
          <a:xfrm>
            <a:off x="6351251" y="1620000"/>
            <a:ext cx="2415601" cy="1728001"/>
          </a:xfrm>
          <a:prstGeom prst="rect">
            <a:avLst/>
          </a:prstGeom>
        </p:spPr>
        <p:txBody>
          <a:bodyPr lIns="91439" rIns="91439">
            <a:noAutofit/>
          </a:bodyPr>
          <a:lstStyle/>
          <a:p>
            <a:endParaRPr/>
          </a:p>
        </p:txBody>
      </p:sp>
      <p:sp>
        <p:nvSpPr>
          <p:cNvPr id="296"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303"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04"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05"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306" name="正文级别 1…"/>
          <p:cNvSpPr txBox="1">
            <a:spLocks noGrp="1"/>
          </p:cNvSpPr>
          <p:nvPr>
            <p:ph type="body" idx="1" hasCustomPrompt="1"/>
          </p:nvPr>
        </p:nvSpPr>
        <p:spPr>
          <a:xfrm>
            <a:off x="504000" y="1800001"/>
            <a:ext cx="11185200" cy="3285033"/>
          </a:xfrm>
          <a:prstGeom prst="rect">
            <a:avLst/>
          </a:prstGeom>
        </p:spPr>
        <p:txBody>
          <a:bodyPr lIns="0" tIns="0" rIns="0" bIns="0"/>
          <a:lstStyle>
            <a:lvl1pPr marL="395802" indent="-395802" defTabSz="1088230">
              <a:spcBef>
                <a:spcPts val="600"/>
              </a:spcBef>
              <a:buSzTx/>
              <a:buFontTx/>
              <a:buNone/>
              <a:defRPr sz="5900" b="1">
                <a:latin typeface="Arial"/>
                <a:ea typeface="Arial"/>
                <a:cs typeface="Arial"/>
                <a:sym typeface="Arial"/>
              </a:defRPr>
            </a:lvl1pPr>
            <a:lvl2pPr marL="395802" indent="0" defTabSz="1088230">
              <a:spcBef>
                <a:spcPts val="600"/>
              </a:spcBef>
              <a:buSzTx/>
              <a:buFontTx/>
              <a:buNone/>
              <a:defRPr sz="5900" b="1">
                <a:latin typeface="Arial"/>
                <a:ea typeface="Arial"/>
                <a:cs typeface="Arial"/>
                <a:sym typeface="Arial"/>
              </a:defRPr>
            </a:lvl2pPr>
            <a:lvl3pPr marL="801727" indent="-622394" defTabSz="1088230">
              <a:spcBef>
                <a:spcPts val="600"/>
              </a:spcBef>
              <a:buFontTx/>
              <a:buChar char="–"/>
              <a:defRPr sz="5900" b="1">
                <a:latin typeface="Arial"/>
                <a:ea typeface="Arial"/>
                <a:cs typeface="Arial"/>
                <a:sym typeface="Arial"/>
              </a:defRPr>
            </a:lvl3pPr>
            <a:lvl4pPr marL="1023238" indent="-663418" defTabSz="1088230">
              <a:spcBef>
                <a:spcPts val="600"/>
              </a:spcBef>
              <a:buSzPct val="120000"/>
              <a:buFontTx/>
              <a:buChar char="▫"/>
              <a:defRPr sz="5900" b="1">
                <a:latin typeface="Arial"/>
                <a:ea typeface="Arial"/>
                <a:cs typeface="Arial"/>
                <a:sym typeface="Arial"/>
              </a:defRPr>
            </a:lvl4pPr>
            <a:lvl5pPr marL="1297922" indent="-758192" defTabSz="1088230">
              <a:spcBef>
                <a:spcPts val="600"/>
              </a:spcBef>
              <a:buFontTx/>
              <a:buChar char="−"/>
              <a:defRPr sz="5900" b="1">
                <a:latin typeface="Arial"/>
                <a:ea typeface="Arial"/>
                <a:cs typeface="Arial"/>
                <a:sym typeface="Arial"/>
              </a:defRPr>
            </a:lvl5pPr>
          </a:lstStyle>
          <a:p>
            <a:r>
              <a:t>“Quote goes here and here.”</a:t>
            </a:r>
          </a:p>
          <a:p>
            <a:pPr lvl="1"/>
            <a:endParaRPr/>
          </a:p>
          <a:p>
            <a:pPr lvl="2"/>
            <a:endParaRPr/>
          </a:p>
          <a:p>
            <a:pPr lvl="3"/>
            <a:endParaRPr/>
          </a:p>
          <a:p>
            <a:pPr lvl="4"/>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and Text with Image 1/3">
    <p:spTree>
      <p:nvGrpSpPr>
        <p:cNvPr id="1" name=""/>
        <p:cNvGrpSpPr/>
        <p:nvPr/>
      </p:nvGrpSpPr>
      <p:grpSpPr>
        <a:xfrm>
          <a:off x="0" y="0"/>
          <a:ext cx="0" cy="0"/>
          <a:chOff x="0" y="0"/>
          <a:chExt cx="0" cy="0"/>
        </a:xfrm>
      </p:grpSpPr>
      <p:sp>
        <p:nvSpPr>
          <p:cNvPr id="313"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14"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15"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316" name="Picture Placeholder 1/3 right"/>
          <p:cNvSpPr>
            <a:spLocks noGrp="1"/>
          </p:cNvSpPr>
          <p:nvPr>
            <p:ph type="pic" sz="half" idx="21"/>
          </p:nvPr>
        </p:nvSpPr>
        <p:spPr>
          <a:xfrm>
            <a:off x="8127175" y="0"/>
            <a:ext cx="4068000" cy="6858000"/>
          </a:xfrm>
          <a:prstGeom prst="rect">
            <a:avLst/>
          </a:prstGeom>
        </p:spPr>
        <p:txBody>
          <a:bodyPr lIns="91439" rIns="91439">
            <a:noAutofit/>
          </a:bodyPr>
          <a:lstStyle/>
          <a:p>
            <a:endParaRPr/>
          </a:p>
        </p:txBody>
      </p:sp>
      <p:sp>
        <p:nvSpPr>
          <p:cNvPr id="317" name="正文级别 1…"/>
          <p:cNvSpPr txBox="1">
            <a:spLocks noGrp="1"/>
          </p:cNvSpPr>
          <p:nvPr>
            <p:ph type="body" sz="half" idx="1" hasCustomPrompt="1"/>
          </p:nvPr>
        </p:nvSpPr>
        <p:spPr>
          <a:xfrm>
            <a:off x="503998" y="1619999"/>
            <a:ext cx="7092002"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318" name="Insert page title (sentence case)"/>
          <p:cNvSpPr txBox="1">
            <a:spLocks noGrp="1"/>
          </p:cNvSpPr>
          <p:nvPr>
            <p:ph type="title" hasCustomPrompt="1"/>
          </p:nvPr>
        </p:nvSpPr>
        <p:spPr>
          <a:xfrm>
            <a:off x="504002" y="504001"/>
            <a:ext cx="7092001"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and Text with Image 1/2">
    <p:spTree>
      <p:nvGrpSpPr>
        <p:cNvPr id="1" name=""/>
        <p:cNvGrpSpPr/>
        <p:nvPr/>
      </p:nvGrpSpPr>
      <p:grpSpPr>
        <a:xfrm>
          <a:off x="0" y="0"/>
          <a:ext cx="0" cy="0"/>
          <a:chOff x="0" y="0"/>
          <a:chExt cx="0" cy="0"/>
        </a:xfrm>
      </p:grpSpPr>
      <p:sp>
        <p:nvSpPr>
          <p:cNvPr id="325"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26"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27"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328" name="Picture Placeholder 1/2 right"/>
          <p:cNvSpPr>
            <a:spLocks noGrp="1"/>
          </p:cNvSpPr>
          <p:nvPr>
            <p:ph type="pic" idx="21"/>
          </p:nvPr>
        </p:nvSpPr>
        <p:spPr>
          <a:xfrm>
            <a:off x="6097589" y="0"/>
            <a:ext cx="6097589" cy="6858000"/>
          </a:xfrm>
          <a:prstGeom prst="rect">
            <a:avLst/>
          </a:prstGeom>
        </p:spPr>
        <p:txBody>
          <a:bodyPr lIns="91439" rIns="91439">
            <a:noAutofit/>
          </a:bodyPr>
          <a:lstStyle/>
          <a:p>
            <a:endParaRPr/>
          </a:p>
        </p:txBody>
      </p:sp>
      <p:sp>
        <p:nvSpPr>
          <p:cNvPr id="329" name="正文级别 1…"/>
          <p:cNvSpPr txBox="1">
            <a:spLocks noGrp="1"/>
          </p:cNvSpPr>
          <p:nvPr>
            <p:ph type="body" sz="half" idx="1" hasCustomPrompt="1"/>
          </p:nvPr>
        </p:nvSpPr>
        <p:spPr>
          <a:xfrm>
            <a:off x="503999" y="1619999"/>
            <a:ext cx="5112002"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330" name="Insert page title (sentence case)"/>
          <p:cNvSpPr txBox="1">
            <a:spLocks noGrp="1"/>
          </p:cNvSpPr>
          <p:nvPr>
            <p:ph type="title" hasCustomPrompt="1"/>
          </p:nvPr>
        </p:nvSpPr>
        <p:spPr>
          <a:xfrm>
            <a:off x="504001" y="504001"/>
            <a:ext cx="5112001"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Full Bleed Image ">
    <p:spTree>
      <p:nvGrpSpPr>
        <p:cNvPr id="1" name=""/>
        <p:cNvGrpSpPr/>
        <p:nvPr/>
      </p:nvGrpSpPr>
      <p:grpSpPr>
        <a:xfrm>
          <a:off x="0" y="0"/>
          <a:ext cx="0" cy="0"/>
          <a:chOff x="0" y="0"/>
          <a:chExt cx="0" cy="0"/>
        </a:xfrm>
      </p:grpSpPr>
      <p:sp>
        <p:nvSpPr>
          <p:cNvPr id="337" name="Picture Placeholder"/>
          <p:cNvSpPr>
            <a:spLocks noGrp="1"/>
          </p:cNvSpPr>
          <p:nvPr>
            <p:ph type="pic" idx="21"/>
          </p:nvPr>
        </p:nvSpPr>
        <p:spPr>
          <a:xfrm>
            <a:off x="2" y="0"/>
            <a:ext cx="12195176" cy="6858000"/>
          </a:xfrm>
          <a:prstGeom prst="rect">
            <a:avLst/>
          </a:prstGeom>
        </p:spPr>
        <p:txBody>
          <a:bodyPr lIns="91439" rIns="91439">
            <a:noAutofit/>
          </a:bodyPr>
          <a:lstStyle/>
          <a:p>
            <a:endParaRPr/>
          </a:p>
        </p:txBody>
      </p:sp>
      <p:sp>
        <p:nvSpPr>
          <p:cNvPr id="338"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ext and Screenshot">
    <p:spTree>
      <p:nvGrpSpPr>
        <p:cNvPr id="1" name=""/>
        <p:cNvGrpSpPr/>
        <p:nvPr/>
      </p:nvGrpSpPr>
      <p:grpSpPr>
        <a:xfrm>
          <a:off x="0" y="0"/>
          <a:ext cx="0" cy="0"/>
          <a:chOff x="0" y="0"/>
          <a:chExt cx="0" cy="0"/>
        </a:xfrm>
      </p:grpSpPr>
      <p:sp>
        <p:nvSpPr>
          <p:cNvPr id="345"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46"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47"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348" name="Picture Placeholder"/>
          <p:cNvSpPr>
            <a:spLocks noGrp="1"/>
          </p:cNvSpPr>
          <p:nvPr>
            <p:ph type="pic" sz="half" idx="21"/>
          </p:nvPr>
        </p:nvSpPr>
        <p:spPr>
          <a:xfrm>
            <a:off x="6362476" y="1619999"/>
            <a:ext cx="5328001" cy="4716002"/>
          </a:xfrm>
          <a:prstGeom prst="rect">
            <a:avLst/>
          </a:prstGeom>
        </p:spPr>
        <p:txBody>
          <a:bodyPr lIns="91439" rIns="91439">
            <a:noAutofit/>
          </a:bodyPr>
          <a:lstStyle/>
          <a:p>
            <a:endParaRPr/>
          </a:p>
        </p:txBody>
      </p:sp>
      <p:sp>
        <p:nvSpPr>
          <p:cNvPr id="349" name="正文级别 1…"/>
          <p:cNvSpPr txBox="1">
            <a:spLocks noGrp="1"/>
          </p:cNvSpPr>
          <p:nvPr>
            <p:ph type="body" sz="half" idx="1" hasCustomPrompt="1"/>
          </p:nvPr>
        </p:nvSpPr>
        <p:spPr>
          <a:xfrm>
            <a:off x="504001" y="1619999"/>
            <a:ext cx="5328000" cy="4716002"/>
          </a:xfrm>
          <a:prstGeom prst="rect">
            <a:avLst/>
          </a:prstGeom>
        </p:spPr>
        <p:txBody>
          <a:bodyPr lIns="0" tIns="0" rIns="0" bIns="0"/>
          <a:lstStyle>
            <a:lvl1pPr marL="0" indent="0" defTabSz="1088230">
              <a:lnSpc>
                <a:spcPct val="100000"/>
              </a:lnSpc>
              <a:spcBef>
                <a:spcPts val="1700"/>
              </a:spcBef>
              <a:buSzTx/>
              <a:buFontTx/>
              <a:buNone/>
              <a:defRPr sz="1900">
                <a:latin typeface="Arial"/>
                <a:ea typeface="Arial"/>
                <a:cs typeface="Arial"/>
                <a:sym typeface="Arial"/>
              </a:defRPr>
            </a:lvl1pPr>
            <a:lvl2pPr marL="201075" indent="-201075" defTabSz="1088230">
              <a:lnSpc>
                <a:spcPct val="100000"/>
              </a:lnSpc>
              <a:spcBef>
                <a:spcPts val="1700"/>
              </a:spcBef>
              <a:buFontTx/>
              <a:buChar char="▪"/>
              <a:defRPr sz="1900">
                <a:latin typeface="Arial"/>
                <a:ea typeface="Arial"/>
                <a:cs typeface="Arial"/>
                <a:sym typeface="Arial"/>
              </a:defRPr>
            </a:lvl2pPr>
            <a:lvl3pPr marL="379765" indent="-200432" defTabSz="1088230">
              <a:lnSpc>
                <a:spcPct val="100000"/>
              </a:lnSpc>
              <a:spcBef>
                <a:spcPts val="1700"/>
              </a:spcBef>
              <a:buFontTx/>
              <a:buChar char="–"/>
              <a:defRPr sz="1900">
                <a:latin typeface="Arial"/>
                <a:ea typeface="Arial"/>
                <a:cs typeface="Arial"/>
                <a:sym typeface="Arial"/>
              </a:defRPr>
            </a:lvl3pPr>
            <a:lvl4pPr marL="573463" indent="-213643" defTabSz="1088230">
              <a:lnSpc>
                <a:spcPct val="100000"/>
              </a:lnSpc>
              <a:spcBef>
                <a:spcPts val="1700"/>
              </a:spcBef>
              <a:buSzPct val="120000"/>
              <a:buFontTx/>
              <a:buChar char="▫"/>
              <a:defRPr sz="1900">
                <a:latin typeface="Arial"/>
                <a:ea typeface="Arial"/>
                <a:cs typeface="Arial"/>
                <a:sym typeface="Arial"/>
              </a:defRPr>
            </a:lvl4pPr>
            <a:lvl5pPr marL="783893" indent="-244163" defTabSz="1088230">
              <a:lnSpc>
                <a:spcPct val="100000"/>
              </a:lnSpc>
              <a:spcBef>
                <a:spcPts val="1700"/>
              </a:spcBef>
              <a:buFontTx/>
              <a:buChar char="−"/>
              <a:defRPr sz="1900">
                <a:latin typeface="Arial"/>
                <a:ea typeface="Arial"/>
                <a:cs typeface="Arial"/>
                <a:sym typeface="Arial"/>
              </a:defRPr>
            </a:lvl5pPr>
          </a:lstStyle>
          <a:p>
            <a:r>
              <a:t>First level</a:t>
            </a:r>
          </a:p>
          <a:p>
            <a:pPr lvl="1"/>
            <a:endParaRPr/>
          </a:p>
          <a:p>
            <a:pPr lvl="2"/>
            <a:endParaRPr/>
          </a:p>
          <a:p>
            <a:pPr lvl="3"/>
            <a:endParaRPr/>
          </a:p>
          <a:p>
            <a:pPr lvl="4"/>
            <a:endParaRPr/>
          </a:p>
        </p:txBody>
      </p:sp>
      <p:sp>
        <p:nvSpPr>
          <p:cNvPr id="350"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7"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58"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59"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
        <p:nvSpPr>
          <p:cNvPr id="360" name="正文级别 1…"/>
          <p:cNvSpPr txBox="1">
            <a:spLocks noGrp="1"/>
          </p:cNvSpPr>
          <p:nvPr>
            <p:ph type="body" idx="1" hasCustomPrompt="1"/>
          </p:nvPr>
        </p:nvSpPr>
        <p:spPr>
          <a:xfrm>
            <a:off x="504000" y="1619999"/>
            <a:ext cx="11185200" cy="4716002"/>
          </a:xfrm>
          <a:prstGeom prst="rect">
            <a:avLst/>
          </a:prstGeom>
        </p:spPr>
        <p:txBody>
          <a:bodyPr lIns="0" tIns="0" rIns="0" bIns="0"/>
          <a:lstStyle>
            <a:lvl1pPr marL="0" indent="0" algn="ctr" defTabSz="1088230">
              <a:lnSpc>
                <a:spcPct val="100000"/>
              </a:lnSpc>
              <a:spcBef>
                <a:spcPts val="1700"/>
              </a:spcBef>
              <a:buSzTx/>
              <a:buFontTx/>
              <a:buNone/>
              <a:defRPr sz="1400">
                <a:latin typeface="Arial"/>
                <a:ea typeface="Arial"/>
                <a:cs typeface="Arial"/>
                <a:sym typeface="Arial"/>
              </a:defRPr>
            </a:lvl1pPr>
            <a:lvl2pPr marL="148161" indent="-148161" algn="ctr" defTabSz="1088230">
              <a:lnSpc>
                <a:spcPct val="100000"/>
              </a:lnSpc>
              <a:spcBef>
                <a:spcPts val="1700"/>
              </a:spcBef>
              <a:buFontTx/>
              <a:buChar char="▪"/>
              <a:defRPr sz="1400">
                <a:latin typeface="Arial"/>
                <a:ea typeface="Arial"/>
                <a:cs typeface="Arial"/>
                <a:sym typeface="Arial"/>
              </a:defRPr>
            </a:lvl2pPr>
            <a:lvl3pPr marL="327019" indent="-147686" algn="ctr" defTabSz="1088230">
              <a:lnSpc>
                <a:spcPct val="100000"/>
              </a:lnSpc>
              <a:spcBef>
                <a:spcPts val="1700"/>
              </a:spcBef>
              <a:buFontTx/>
              <a:buChar char="–"/>
              <a:defRPr sz="1400">
                <a:latin typeface="Arial"/>
                <a:ea typeface="Arial"/>
                <a:cs typeface="Arial"/>
                <a:sym typeface="Arial"/>
              </a:defRPr>
            </a:lvl3pPr>
            <a:lvl4pPr marL="517241" indent="-157421" algn="ctr" defTabSz="1088230">
              <a:lnSpc>
                <a:spcPct val="100000"/>
              </a:lnSpc>
              <a:spcBef>
                <a:spcPts val="1700"/>
              </a:spcBef>
              <a:buSzPct val="120000"/>
              <a:buFontTx/>
              <a:buChar char="▫"/>
              <a:defRPr sz="1400">
                <a:latin typeface="Arial"/>
                <a:ea typeface="Arial"/>
                <a:cs typeface="Arial"/>
                <a:sym typeface="Arial"/>
              </a:defRPr>
            </a:lvl4pPr>
            <a:lvl5pPr marL="719639" indent="-179909" algn="ctr" defTabSz="1088230">
              <a:lnSpc>
                <a:spcPct val="100000"/>
              </a:lnSpc>
              <a:spcBef>
                <a:spcPts val="1700"/>
              </a:spcBef>
              <a:buFontTx/>
              <a:buChar char="−"/>
              <a:defRPr sz="1400">
                <a:latin typeface="Arial"/>
                <a:ea typeface="Arial"/>
                <a:cs typeface="Arial"/>
                <a:sym typeface="Arial"/>
              </a:defRPr>
            </a:lvl5pPr>
          </a:lstStyle>
          <a:p>
            <a:r>
              <a:t>Click to add content</a:t>
            </a:r>
          </a:p>
          <a:p>
            <a:pPr lvl="1"/>
            <a:endParaRPr/>
          </a:p>
          <a:p>
            <a:pPr lvl="2"/>
            <a:endParaRPr/>
          </a:p>
          <a:p>
            <a:pPr lvl="3"/>
            <a:endParaRPr/>
          </a:p>
          <a:p>
            <a:pPr lvl="4"/>
            <a:endParaRPr/>
          </a:p>
        </p:txBody>
      </p:sp>
      <p:sp>
        <p:nvSpPr>
          <p:cNvPr id="361" name="Insert page title (sentence case)"/>
          <p:cNvSpPr txBox="1">
            <a:spLocks noGrp="1"/>
          </p:cNvSpPr>
          <p:nvPr>
            <p:ph type="title" hasCustomPrompt="1"/>
          </p:nvPr>
        </p:nvSpPr>
        <p:spPr>
          <a:xfrm>
            <a:off x="504001" y="504001"/>
            <a:ext cx="11186476" cy="369333"/>
          </a:xfrm>
          <a:prstGeom prst="rect">
            <a:avLst/>
          </a:prstGeom>
        </p:spPr>
        <p:txBody>
          <a:bodyPr lIns="0" tIns="0" rIns="0" bIns="0" anchor="t"/>
          <a:lstStyle>
            <a:lvl1pPr defTabSz="1088230">
              <a:lnSpc>
                <a:spcPct val="100000"/>
              </a:lnSpc>
              <a:defRPr sz="2300" b="1">
                <a:latin typeface="Arial"/>
                <a:ea typeface="Arial"/>
                <a:cs typeface="Arial"/>
                <a:sym typeface="Arial"/>
              </a:defRPr>
            </a:lvl1pPr>
          </a:lstStyle>
          <a:p>
            <a:r>
              <a:t>Insert page title (sentence case)</a:t>
            </a: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8" name="幻灯片编号"/>
          <p:cNvSpPr txBox="1">
            <a:spLocks noGrp="1"/>
          </p:cNvSpPr>
          <p:nvPr>
            <p:ph type="sldNum" sz="quarter" idx="2"/>
          </p:nvPr>
        </p:nvSpPr>
        <p:spPr>
          <a:xfrm>
            <a:off x="11549413" y="6536753"/>
            <a:ext cx="141064" cy="138499"/>
          </a:xfrm>
          <a:prstGeom prst="rect">
            <a:avLst/>
          </a:prstGeom>
        </p:spPr>
        <p:txBody>
          <a:bodyPr lIns="0" tIns="0" rIns="0" bIns="0" anchor="t"/>
          <a:lstStyle>
            <a:lvl1pPr>
              <a:defRPr sz="900">
                <a:solidFill>
                  <a:srgbClr val="000000"/>
                </a:solidFill>
                <a:latin typeface="Arial"/>
                <a:ea typeface="Arial"/>
                <a:cs typeface="Arial"/>
                <a:sym typeface="Arial"/>
              </a:defRPr>
            </a:lvl1pPr>
          </a:lstStyle>
          <a:p>
            <a:fld id="{86CB4B4D-7CA3-9044-876B-883B54F8677D}" type="slidenum">
              <a:t>‹#›</a:t>
            </a:fld>
            <a:endParaRPr/>
          </a:p>
        </p:txBody>
      </p:sp>
      <p:sp>
        <p:nvSpPr>
          <p:cNvPr id="369" name="Classification"/>
          <p:cNvSpPr txBox="1"/>
          <p:nvPr/>
        </p:nvSpPr>
        <p:spPr>
          <a:xfrm>
            <a:off x="2814657" y="6559836"/>
            <a:ext cx="381515"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spAutoFit/>
          </a:bodyPr>
          <a:lstStyle>
            <a:lvl1pPr defTabSz="1088230">
              <a:defRPr sz="600">
                <a:latin typeface="Arial"/>
                <a:ea typeface="Arial"/>
                <a:cs typeface="Arial"/>
                <a:sym typeface="Arial"/>
              </a:defRPr>
            </a:lvl1pPr>
          </a:lstStyle>
          <a:p>
            <a:r>
              <a:t>INTERNAL</a:t>
            </a:r>
          </a:p>
        </p:txBody>
      </p:sp>
      <p:sp>
        <p:nvSpPr>
          <p:cNvPr id="370" name="Copyright"/>
          <p:cNvSpPr txBox="1"/>
          <p:nvPr/>
        </p:nvSpPr>
        <p:spPr>
          <a:xfrm>
            <a:off x="504002" y="6559836"/>
            <a:ext cx="2269680" cy="923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lvl1pPr marL="84096" indent="-84096" defTabSz="1088230">
              <a:buClr>
                <a:srgbClr val="000000"/>
              </a:buClr>
              <a:buSzPct val="100000"/>
              <a:buFont typeface="Arial"/>
              <a:buChar char="©"/>
              <a:defRPr sz="600">
                <a:latin typeface="Arial"/>
                <a:ea typeface="Arial"/>
                <a:cs typeface="Arial"/>
                <a:sym typeface="Arial"/>
              </a:defRPr>
            </a:lvl1pPr>
          </a:lstStyle>
          <a:p>
            <a:r>
              <a:t>2020 SAP SE or an SAP affiliate company. All rights reserved.  ǀ</a:t>
            </a: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hank You and Contact Information">
    <p:spTree>
      <p:nvGrpSpPr>
        <p:cNvPr id="1" name=""/>
        <p:cNvGrpSpPr/>
        <p:nvPr/>
      </p:nvGrpSpPr>
      <p:grpSpPr>
        <a:xfrm>
          <a:off x="0" y="0"/>
          <a:ext cx="0" cy="0"/>
          <a:chOff x="0" y="0"/>
          <a:chExt cx="0" cy="0"/>
        </a:xfrm>
      </p:grpSpPr>
      <p:pic>
        <p:nvPicPr>
          <p:cNvPr id="377" name="SAP LogoSAP Logo" descr="SAP LogoSAP Logo"/>
          <p:cNvPicPr>
            <a:picLocks noChangeAspect="1"/>
          </p:cNvPicPr>
          <p:nvPr/>
        </p:nvPicPr>
        <p:blipFill>
          <a:blip r:embed="rId2"/>
          <a:stretch>
            <a:fillRect/>
          </a:stretch>
        </p:blipFill>
        <p:spPr>
          <a:xfrm>
            <a:off x="9725565" y="5994001"/>
            <a:ext cx="1963636" cy="360001"/>
          </a:xfrm>
          <a:prstGeom prst="rect">
            <a:avLst/>
          </a:prstGeom>
          <a:ln w="12700">
            <a:miter lim="400000"/>
          </a:ln>
        </p:spPr>
      </p:pic>
      <p:sp>
        <p:nvSpPr>
          <p:cNvPr id="378" name="正文级别 1…"/>
          <p:cNvSpPr txBox="1">
            <a:spLocks noGrp="1"/>
          </p:cNvSpPr>
          <p:nvPr>
            <p:ph type="body" sz="quarter" idx="1" hasCustomPrompt="1"/>
          </p:nvPr>
        </p:nvSpPr>
        <p:spPr>
          <a:xfrm>
            <a:off x="504000" y="2905487"/>
            <a:ext cx="5593588" cy="2501011"/>
          </a:xfrm>
          <a:prstGeom prst="rect">
            <a:avLst/>
          </a:prstGeom>
        </p:spPr>
        <p:txBody>
          <a:bodyPr lIns="0" tIns="0" rIns="0" bIns="0"/>
          <a:lstStyle>
            <a:lvl1pPr marL="0" indent="0" defTabSz="1088230">
              <a:lnSpc>
                <a:spcPct val="100000"/>
              </a:lnSpc>
              <a:spcBef>
                <a:spcPts val="1200"/>
              </a:spcBef>
              <a:buSzTx/>
              <a:buFontTx/>
              <a:buNone/>
              <a:defRPr sz="1600">
                <a:latin typeface="Arial"/>
                <a:ea typeface="Arial"/>
                <a:cs typeface="Arial"/>
                <a:sym typeface="Arial"/>
              </a:defRPr>
            </a:lvl1pPr>
            <a:lvl2pPr marL="0" indent="0" defTabSz="1088230">
              <a:lnSpc>
                <a:spcPct val="100000"/>
              </a:lnSpc>
              <a:spcBef>
                <a:spcPts val="1200"/>
              </a:spcBef>
              <a:buSzTx/>
              <a:buFontTx/>
              <a:buNone/>
              <a:defRPr sz="1600">
                <a:latin typeface="Arial"/>
                <a:ea typeface="Arial"/>
                <a:cs typeface="Arial"/>
                <a:sym typeface="Arial"/>
              </a:defRPr>
            </a:lvl2pPr>
            <a:lvl3pPr marL="348117" indent="-168784" defTabSz="1088230">
              <a:lnSpc>
                <a:spcPct val="100000"/>
              </a:lnSpc>
              <a:spcBef>
                <a:spcPts val="1200"/>
              </a:spcBef>
              <a:buFontTx/>
              <a:buChar char="–"/>
              <a:defRPr sz="1600">
                <a:latin typeface="Arial"/>
                <a:ea typeface="Arial"/>
                <a:cs typeface="Arial"/>
                <a:sym typeface="Arial"/>
              </a:defRPr>
            </a:lvl3pPr>
            <a:lvl4pPr marL="539729" indent="-179909" defTabSz="1088230">
              <a:lnSpc>
                <a:spcPct val="100000"/>
              </a:lnSpc>
              <a:spcBef>
                <a:spcPts val="1200"/>
              </a:spcBef>
              <a:buSzPct val="120000"/>
              <a:buFontTx/>
              <a:buChar char="▫"/>
              <a:defRPr sz="1600">
                <a:latin typeface="Arial"/>
                <a:ea typeface="Arial"/>
                <a:cs typeface="Arial"/>
                <a:sym typeface="Arial"/>
              </a:defRPr>
            </a:lvl4pPr>
            <a:lvl5pPr marL="745341" indent="-205611" defTabSz="1088230">
              <a:lnSpc>
                <a:spcPct val="100000"/>
              </a:lnSpc>
              <a:spcBef>
                <a:spcPts val="1200"/>
              </a:spcBef>
              <a:buFontTx/>
              <a:buChar char="−"/>
              <a:defRPr sz="1600">
                <a:latin typeface="Arial"/>
                <a:ea typeface="Arial"/>
                <a:cs typeface="Arial"/>
                <a:sym typeface="Arial"/>
              </a:defRPr>
            </a:lvl5pPr>
          </a:lstStyle>
          <a:p>
            <a:r>
              <a:t>Contact information:</a:t>
            </a:r>
          </a:p>
          <a:p>
            <a:pPr lvl="1"/>
            <a:endParaRPr/>
          </a:p>
          <a:p>
            <a:pPr lvl="2"/>
            <a:endParaRPr/>
          </a:p>
          <a:p>
            <a:pPr lvl="3"/>
            <a:endParaRPr/>
          </a:p>
          <a:p>
            <a:pPr lvl="4"/>
            <a:endParaRPr/>
          </a:p>
        </p:txBody>
      </p:sp>
      <p:sp>
        <p:nvSpPr>
          <p:cNvPr id="379" name="Thank you."/>
          <p:cNvSpPr txBox="1">
            <a:spLocks noGrp="1"/>
          </p:cNvSpPr>
          <p:nvPr>
            <p:ph type="title" hasCustomPrompt="1"/>
          </p:nvPr>
        </p:nvSpPr>
        <p:spPr>
          <a:xfrm>
            <a:off x="504000" y="1467010"/>
            <a:ext cx="5593588" cy="923117"/>
          </a:xfrm>
          <a:prstGeom prst="rect">
            <a:avLst/>
          </a:prstGeom>
        </p:spPr>
        <p:txBody>
          <a:bodyPr lIns="0" tIns="0" rIns="0" bIns="0" anchor="t"/>
          <a:lstStyle>
            <a:lvl1pPr defTabSz="1088230">
              <a:lnSpc>
                <a:spcPct val="100000"/>
              </a:lnSpc>
              <a:defRPr sz="5400" b="1">
                <a:solidFill>
                  <a:srgbClr val="F0AB00"/>
                </a:solidFill>
                <a:latin typeface="Arial"/>
                <a:ea typeface="Arial"/>
                <a:cs typeface="Arial"/>
                <a:sym typeface="Arial"/>
              </a:defRPr>
            </a:lvl1pPr>
          </a:lstStyle>
          <a:p>
            <a:r>
              <a:t>Thank you.</a:t>
            </a:r>
          </a:p>
        </p:txBody>
      </p:sp>
      <p:sp>
        <p:nvSpPr>
          <p:cNvPr id="380"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Copyright">
    <p:spTree>
      <p:nvGrpSpPr>
        <p:cNvPr id="1" name=""/>
        <p:cNvGrpSpPr/>
        <p:nvPr/>
      </p:nvGrpSpPr>
      <p:grpSpPr>
        <a:xfrm>
          <a:off x="0" y="0"/>
          <a:ext cx="0" cy="0"/>
          <a:chOff x="0" y="0"/>
          <a:chExt cx="0" cy="0"/>
        </a:xfrm>
      </p:grpSpPr>
      <p:pic>
        <p:nvPicPr>
          <p:cNvPr id="387" name="SAP LogoSAP Logo" descr="SAP LogoSAP Logo"/>
          <p:cNvPicPr>
            <a:picLocks noChangeAspect="1"/>
          </p:cNvPicPr>
          <p:nvPr/>
        </p:nvPicPr>
        <p:blipFill>
          <a:blip r:embed="rId2"/>
          <a:stretch>
            <a:fillRect/>
          </a:stretch>
        </p:blipFill>
        <p:spPr>
          <a:xfrm>
            <a:off x="9725565" y="5994001"/>
            <a:ext cx="1963636" cy="360001"/>
          </a:xfrm>
          <a:prstGeom prst="rect">
            <a:avLst/>
          </a:prstGeom>
          <a:ln w="12700">
            <a:miter lim="400000"/>
          </a:ln>
        </p:spPr>
      </p:pic>
      <p:sp>
        <p:nvSpPr>
          <p:cNvPr id="388" name="Copyright information English"/>
          <p:cNvSpPr txBox="1"/>
          <p:nvPr/>
        </p:nvSpPr>
        <p:spPr>
          <a:xfrm>
            <a:off x="503237" y="3183903"/>
            <a:ext cx="5872312" cy="31700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p>
            <a:pPr defTabSz="1088448">
              <a:spcBef>
                <a:spcPts val="1200"/>
              </a:spcBef>
              <a:defRPr sz="800">
                <a:latin typeface="Arial"/>
                <a:ea typeface="Arial"/>
                <a:cs typeface="Arial"/>
                <a:sym typeface="Arial"/>
              </a:defRPr>
            </a:pPr>
            <a:r>
              <a:t>© 2020 SAP SE or an SAP affiliate company. All rights reserved.</a:t>
            </a:r>
          </a:p>
          <a:p>
            <a:pPr>
              <a:spcBef>
                <a:spcPts val="600"/>
              </a:spcBef>
              <a:defRPr sz="800">
                <a:latin typeface="Arial"/>
                <a:ea typeface="Arial"/>
                <a:cs typeface="Arial"/>
                <a:sym typeface="Arial"/>
              </a:defRPr>
            </a:pPr>
            <a:r>
              <a:t>No part of this publication may be reproduced or transmitted in any form or for any purpose without the express permission of SAP SE or an SAP affiliate company.</a:t>
            </a:r>
          </a:p>
          <a:p>
            <a:pPr>
              <a:spcBef>
                <a:spcPts val="600"/>
              </a:spcBef>
              <a:defRPr sz="800">
                <a:latin typeface="Arial"/>
                <a:ea typeface="Arial"/>
                <a:cs typeface="Arial"/>
                <a:sym typeface="Arial"/>
              </a:defRPr>
            </a:pPr>
            <a: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defRPr sz="800">
                <a:latin typeface="Arial"/>
                <a:ea typeface="Arial"/>
                <a:cs typeface="Arial"/>
                <a:sym typeface="Arial"/>
              </a:defRPr>
            </a:pPr>
            <a: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defRPr sz="800">
                <a:latin typeface="Arial"/>
                <a:ea typeface="Arial"/>
                <a:cs typeface="Arial"/>
                <a:sym typeface="Arial"/>
              </a:defRPr>
            </a:pPr>
            <a: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defRPr sz="800">
                <a:latin typeface="Arial"/>
                <a:ea typeface="Arial"/>
                <a:cs typeface="Arial"/>
                <a:sym typeface="Arial"/>
              </a:defRPr>
            </a:pPr>
            <a: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defRPr sz="800">
                <a:latin typeface="Arial"/>
                <a:ea typeface="Arial"/>
                <a:cs typeface="Arial"/>
                <a:sym typeface="Arial"/>
              </a:defRPr>
            </a:pPr>
            <a:r>
              <a:t>See </a:t>
            </a:r>
            <a:r>
              <a:rPr u="sng">
                <a:solidFill>
                  <a:srgbClr val="0563C1"/>
                </a:solidFill>
                <a:uFill>
                  <a:solidFill>
                    <a:srgbClr val="0563C1"/>
                  </a:solidFill>
                </a:uFill>
                <a:hlinkClick r:id="rId3"/>
              </a:rPr>
              <a:t>www.sap.com/copyright</a:t>
            </a:r>
            <a:r>
              <a:t> for additional trademark information and notices.</a:t>
            </a:r>
          </a:p>
        </p:txBody>
      </p:sp>
      <p:sp>
        <p:nvSpPr>
          <p:cNvPr id="389" name="www.sap.com - contact SAP link">
            <a:hlinkClick r:id="rId4"/>
          </p:cNvPr>
          <p:cNvSpPr txBox="1"/>
          <p:nvPr/>
        </p:nvSpPr>
        <p:spPr>
          <a:xfrm>
            <a:off x="503237" y="2461401"/>
            <a:ext cx="2215392" cy="1692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p>
            <a:pPr defTabSz="1088448">
              <a:spcBef>
                <a:spcPts val="1200"/>
              </a:spcBef>
              <a:defRPr sz="1100" b="1">
                <a:solidFill>
                  <a:srgbClr val="F0AB00"/>
                </a:solidFill>
                <a:latin typeface="Arial"/>
                <a:ea typeface="Arial"/>
                <a:cs typeface="Arial"/>
                <a:sym typeface="Arial"/>
              </a:defRPr>
            </a:pPr>
            <a:r>
              <a:t>www.sap.com</a:t>
            </a:r>
            <a:r>
              <a:rPr>
                <a:solidFill>
                  <a:srgbClr val="000000"/>
                </a:solidFill>
              </a:rPr>
              <a:t>/contactsap</a:t>
            </a:r>
          </a:p>
        </p:txBody>
      </p:sp>
      <p:pic>
        <p:nvPicPr>
          <p:cNvPr id="390" name="Linkedin icon with link" descr="Linkedin icon with link">
            <a:hlinkClick r:id="rId5"/>
          </p:cNvPr>
          <p:cNvPicPr>
            <a:picLocks noChangeAspect="1"/>
          </p:cNvPicPr>
          <p:nvPr/>
        </p:nvPicPr>
        <p:blipFill>
          <a:blip r:embed="rId6"/>
          <a:stretch>
            <a:fillRect/>
          </a:stretch>
        </p:blipFill>
        <p:spPr>
          <a:xfrm>
            <a:off x="2273813" y="1749960"/>
            <a:ext cx="361810" cy="361810"/>
          </a:xfrm>
          <a:prstGeom prst="rect">
            <a:avLst/>
          </a:prstGeom>
          <a:ln w="12700">
            <a:miter lim="400000"/>
          </a:ln>
        </p:spPr>
      </p:pic>
      <p:pic>
        <p:nvPicPr>
          <p:cNvPr id="391" name="YouTube icon with link" descr="YouTube icon with link">
            <a:hlinkClick r:id="rId7"/>
          </p:cNvPr>
          <p:cNvPicPr>
            <a:picLocks noChangeAspect="1"/>
          </p:cNvPicPr>
          <p:nvPr/>
        </p:nvPicPr>
        <p:blipFill>
          <a:blip r:embed="rId8"/>
          <a:stretch>
            <a:fillRect/>
          </a:stretch>
        </p:blipFill>
        <p:spPr>
          <a:xfrm>
            <a:off x="1683277" y="1749064"/>
            <a:ext cx="363601" cy="363601"/>
          </a:xfrm>
          <a:prstGeom prst="rect">
            <a:avLst/>
          </a:prstGeom>
          <a:ln w="12700">
            <a:miter lim="400000"/>
          </a:ln>
        </p:spPr>
      </p:pic>
      <p:pic>
        <p:nvPicPr>
          <p:cNvPr id="392" name="Twitter icon with link" descr="Twitter icon with link">
            <a:hlinkClick r:id="rId9"/>
          </p:cNvPr>
          <p:cNvPicPr>
            <a:picLocks noChangeAspect="1"/>
          </p:cNvPicPr>
          <p:nvPr/>
        </p:nvPicPr>
        <p:blipFill>
          <a:blip r:embed="rId10"/>
          <a:stretch>
            <a:fillRect/>
          </a:stretch>
        </p:blipFill>
        <p:spPr>
          <a:xfrm>
            <a:off x="1094533" y="1749960"/>
            <a:ext cx="361810" cy="361810"/>
          </a:xfrm>
          <a:prstGeom prst="rect">
            <a:avLst/>
          </a:prstGeom>
          <a:ln w="12700">
            <a:miter lim="400000"/>
          </a:ln>
        </p:spPr>
      </p:pic>
      <p:pic>
        <p:nvPicPr>
          <p:cNvPr id="393" name="Facebook icon with link" descr="Facebook icon with link">
            <a:hlinkClick r:id="rId11"/>
          </p:cNvPr>
          <p:cNvPicPr>
            <a:picLocks noChangeAspect="1"/>
          </p:cNvPicPr>
          <p:nvPr/>
        </p:nvPicPr>
        <p:blipFill>
          <a:blip r:embed="rId12"/>
          <a:stretch>
            <a:fillRect/>
          </a:stretch>
        </p:blipFill>
        <p:spPr>
          <a:xfrm>
            <a:off x="503996" y="1749064"/>
            <a:ext cx="363601" cy="363601"/>
          </a:xfrm>
          <a:prstGeom prst="rect">
            <a:avLst/>
          </a:prstGeom>
          <a:ln w="12700">
            <a:miter lim="400000"/>
          </a:ln>
        </p:spPr>
      </p:pic>
      <p:sp>
        <p:nvSpPr>
          <p:cNvPr id="394" name="Follow all of SAP"/>
          <p:cNvSpPr txBox="1"/>
          <p:nvPr/>
        </p:nvSpPr>
        <p:spPr>
          <a:xfrm>
            <a:off x="503239" y="1461002"/>
            <a:ext cx="1228550" cy="1692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lvl1pPr defTabSz="1088448">
              <a:spcBef>
                <a:spcPts val="1200"/>
              </a:spcBef>
              <a:defRPr sz="1100">
                <a:latin typeface="Arial"/>
                <a:ea typeface="Arial"/>
                <a:cs typeface="Arial"/>
                <a:sym typeface="Arial"/>
              </a:defRPr>
            </a:lvl1pPr>
          </a:lstStyle>
          <a:p>
            <a:r>
              <a:t>Follow us</a:t>
            </a:r>
          </a:p>
        </p:txBody>
      </p:sp>
      <p:sp>
        <p:nvSpPr>
          <p:cNvPr id="395"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Copyright German">
    <p:spTree>
      <p:nvGrpSpPr>
        <p:cNvPr id="1" name=""/>
        <p:cNvGrpSpPr/>
        <p:nvPr/>
      </p:nvGrpSpPr>
      <p:grpSpPr>
        <a:xfrm>
          <a:off x="0" y="0"/>
          <a:ext cx="0" cy="0"/>
          <a:chOff x="0" y="0"/>
          <a:chExt cx="0" cy="0"/>
        </a:xfrm>
      </p:grpSpPr>
      <p:sp>
        <p:nvSpPr>
          <p:cNvPr id="402" name="Copyright information">
            <a:hlinkClick r:id="rId2"/>
          </p:cNvPr>
          <p:cNvSpPr txBox="1"/>
          <p:nvPr/>
        </p:nvSpPr>
        <p:spPr>
          <a:xfrm>
            <a:off x="503238" y="2461401"/>
            <a:ext cx="2580640" cy="1692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p>
            <a:pPr defTabSz="1088448">
              <a:spcBef>
                <a:spcPts val="1200"/>
              </a:spcBef>
              <a:defRPr sz="1100" b="1">
                <a:solidFill>
                  <a:srgbClr val="F0AB00"/>
                </a:solidFill>
                <a:latin typeface="Arial"/>
                <a:ea typeface="Arial"/>
                <a:cs typeface="Arial"/>
                <a:sym typeface="Arial"/>
              </a:defRPr>
            </a:pPr>
            <a:r>
              <a:t>www.sap.com/germany</a:t>
            </a:r>
            <a:r>
              <a:rPr>
                <a:solidFill>
                  <a:srgbClr val="000000"/>
                </a:solidFill>
              </a:rPr>
              <a:t>/contactsap</a:t>
            </a:r>
          </a:p>
        </p:txBody>
      </p:sp>
      <p:pic>
        <p:nvPicPr>
          <p:cNvPr id="403" name="SAP LogoSAP Logo" descr="SAP LogoSAP Logo"/>
          <p:cNvPicPr>
            <a:picLocks noChangeAspect="1"/>
          </p:cNvPicPr>
          <p:nvPr/>
        </p:nvPicPr>
        <p:blipFill>
          <a:blip r:embed="rId3"/>
          <a:stretch>
            <a:fillRect/>
          </a:stretch>
        </p:blipFill>
        <p:spPr>
          <a:xfrm>
            <a:off x="9725565" y="5994001"/>
            <a:ext cx="1963636" cy="360001"/>
          </a:xfrm>
          <a:prstGeom prst="rect">
            <a:avLst/>
          </a:prstGeom>
          <a:ln w="12700">
            <a:miter lim="400000"/>
          </a:ln>
        </p:spPr>
      </p:pic>
      <p:sp>
        <p:nvSpPr>
          <p:cNvPr id="404" name="Copyright information-German"/>
          <p:cNvSpPr txBox="1"/>
          <p:nvPr/>
        </p:nvSpPr>
        <p:spPr>
          <a:xfrm>
            <a:off x="503997" y="2937681"/>
            <a:ext cx="6076810" cy="341632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p>
            <a:pPr defTabSz="1088448">
              <a:spcBef>
                <a:spcPts val="1200"/>
              </a:spcBef>
              <a:defRPr sz="800">
                <a:latin typeface="Arial"/>
                <a:ea typeface="Arial"/>
                <a:cs typeface="Arial"/>
                <a:sym typeface="Arial"/>
              </a:defRPr>
            </a:pPr>
            <a:r>
              <a:t>© 2020 SAP SE oder ein SAP-Konzernunternehmen. Alle Rechte vorbehalten.</a:t>
            </a:r>
          </a:p>
          <a:p>
            <a:pPr>
              <a:spcBef>
                <a:spcPts val="600"/>
              </a:spcBef>
              <a:defRPr sz="800">
                <a:latin typeface="Arial"/>
                <a:ea typeface="Arial"/>
                <a:cs typeface="Arial"/>
                <a:sym typeface="Arial"/>
              </a:defRPr>
            </a:pPr>
            <a: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defRPr sz="800">
                <a:latin typeface="Arial"/>
                <a:ea typeface="Arial"/>
                <a:cs typeface="Arial"/>
                <a:sym typeface="Arial"/>
              </a:defRPr>
            </a:pPr>
            <a: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defRPr sz="800">
                <a:latin typeface="Arial"/>
                <a:ea typeface="Arial"/>
                <a:cs typeface="Arial"/>
                <a:sym typeface="Arial"/>
              </a:defRPr>
            </a:pPr>
            <a: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defRPr sz="800">
                <a:latin typeface="Arial"/>
                <a:ea typeface="Arial"/>
                <a:cs typeface="Arial"/>
                <a:sym typeface="Arial"/>
              </a:defRPr>
            </a:pPr>
            <a: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defRPr sz="800">
                <a:latin typeface="Arial"/>
                <a:ea typeface="Arial"/>
                <a:cs typeface="Arial"/>
                <a:sym typeface="Arial"/>
              </a:defRPr>
            </a:pPr>
            <a: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a:spcBef>
                <a:spcPts val="600"/>
              </a:spcBef>
              <a:defRPr sz="800">
                <a:latin typeface="Arial"/>
                <a:ea typeface="Arial"/>
                <a:cs typeface="Arial"/>
                <a:sym typeface="Arial"/>
              </a:defRPr>
            </a:pPr>
            <a:r>
              <a:t>Zusätzliche Informationen zur Marke und Vermerke finden Sie auf der Seite </a:t>
            </a:r>
            <a:r>
              <a:rPr u="sng">
                <a:solidFill>
                  <a:srgbClr val="0563C1"/>
                </a:solidFill>
                <a:uFill>
                  <a:solidFill>
                    <a:srgbClr val="0563C1"/>
                  </a:solidFill>
                </a:uFill>
                <a:hlinkClick r:id="rId4"/>
              </a:rPr>
              <a:t>www.sap.com/corporate/de/legal/copyright.html</a:t>
            </a:r>
            <a:r>
              <a:t>.</a:t>
            </a:r>
          </a:p>
        </p:txBody>
      </p:sp>
      <p:pic>
        <p:nvPicPr>
          <p:cNvPr id="405" name="Linkedin icon with link" descr="Linkedin icon with link">
            <a:hlinkClick r:id="rId5"/>
          </p:cNvPr>
          <p:cNvPicPr>
            <a:picLocks noChangeAspect="1"/>
          </p:cNvPicPr>
          <p:nvPr/>
        </p:nvPicPr>
        <p:blipFill>
          <a:blip r:embed="rId6"/>
          <a:stretch>
            <a:fillRect/>
          </a:stretch>
        </p:blipFill>
        <p:spPr>
          <a:xfrm>
            <a:off x="2273813" y="1749960"/>
            <a:ext cx="361810" cy="361810"/>
          </a:xfrm>
          <a:prstGeom prst="rect">
            <a:avLst/>
          </a:prstGeom>
          <a:ln w="12700">
            <a:miter lim="400000"/>
          </a:ln>
        </p:spPr>
      </p:pic>
      <p:pic>
        <p:nvPicPr>
          <p:cNvPr id="406" name="YouTube icon with link" descr="YouTube icon with link">
            <a:hlinkClick r:id="rId7"/>
          </p:cNvPr>
          <p:cNvPicPr>
            <a:picLocks noChangeAspect="1"/>
          </p:cNvPicPr>
          <p:nvPr/>
        </p:nvPicPr>
        <p:blipFill>
          <a:blip r:embed="rId8"/>
          <a:stretch>
            <a:fillRect/>
          </a:stretch>
        </p:blipFill>
        <p:spPr>
          <a:xfrm>
            <a:off x="1683277" y="1749064"/>
            <a:ext cx="363601" cy="363601"/>
          </a:xfrm>
          <a:prstGeom prst="rect">
            <a:avLst/>
          </a:prstGeom>
          <a:ln w="12700">
            <a:miter lim="400000"/>
          </a:ln>
        </p:spPr>
      </p:pic>
      <p:pic>
        <p:nvPicPr>
          <p:cNvPr id="407" name="Twitter icon with link" descr="Twitter icon with link">
            <a:hlinkClick r:id="rId9"/>
          </p:cNvPr>
          <p:cNvPicPr>
            <a:picLocks noChangeAspect="1"/>
          </p:cNvPicPr>
          <p:nvPr/>
        </p:nvPicPr>
        <p:blipFill>
          <a:blip r:embed="rId10"/>
          <a:stretch>
            <a:fillRect/>
          </a:stretch>
        </p:blipFill>
        <p:spPr>
          <a:xfrm>
            <a:off x="1094533" y="1749960"/>
            <a:ext cx="361810" cy="361810"/>
          </a:xfrm>
          <a:prstGeom prst="rect">
            <a:avLst/>
          </a:prstGeom>
          <a:ln w="12700">
            <a:miter lim="400000"/>
          </a:ln>
        </p:spPr>
      </p:pic>
      <p:pic>
        <p:nvPicPr>
          <p:cNvPr id="408" name="Facebook icon with link" descr="Facebook icon with link">
            <a:hlinkClick r:id="rId11"/>
          </p:cNvPr>
          <p:cNvPicPr>
            <a:picLocks noChangeAspect="1"/>
          </p:cNvPicPr>
          <p:nvPr/>
        </p:nvPicPr>
        <p:blipFill>
          <a:blip r:embed="rId12"/>
          <a:stretch>
            <a:fillRect/>
          </a:stretch>
        </p:blipFill>
        <p:spPr>
          <a:xfrm>
            <a:off x="503996" y="1749064"/>
            <a:ext cx="363601" cy="363601"/>
          </a:xfrm>
          <a:prstGeom prst="rect">
            <a:avLst/>
          </a:prstGeom>
          <a:ln w="12700">
            <a:miter lim="400000"/>
          </a:ln>
        </p:spPr>
      </p:pic>
      <p:sp>
        <p:nvSpPr>
          <p:cNvPr id="409" name="SAP folgen auf"/>
          <p:cNvSpPr txBox="1"/>
          <p:nvPr/>
        </p:nvSpPr>
        <p:spPr>
          <a:xfrm>
            <a:off x="503997" y="1461002"/>
            <a:ext cx="1228551" cy="1692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b">
            <a:spAutoFit/>
          </a:bodyPr>
          <a:lstStyle>
            <a:lvl1pPr defTabSz="1088448">
              <a:spcBef>
                <a:spcPts val="1200"/>
              </a:spcBef>
              <a:defRPr sz="1100">
                <a:latin typeface="Arial"/>
                <a:ea typeface="Arial"/>
                <a:cs typeface="Arial"/>
                <a:sym typeface="Arial"/>
              </a:defRPr>
            </a:lvl1pPr>
          </a:lstStyle>
          <a:p>
            <a:r>
              <a:t>SAP folgen auf</a:t>
            </a:r>
          </a:p>
        </p:txBody>
      </p:sp>
      <p:sp>
        <p:nvSpPr>
          <p:cNvPr id="410" name="幻灯片编号"/>
          <p:cNvSpPr txBox="1">
            <a:spLocks noGrp="1"/>
          </p:cNvSpPr>
          <p:nvPr>
            <p:ph type="sldNum" sz="quarter" idx="2"/>
          </p:nvPr>
        </p:nvSpPr>
        <p:spPr>
          <a:xfrm>
            <a:off x="8464803" y="6217852"/>
            <a:ext cx="275073" cy="27699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 1">
    <p:bg>
      <p:bgRef idx="1001">
        <a:schemeClr val="bg1"/>
      </p:bgRef>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607D9AB4-6854-F249-B157-904689784461}"/>
              </a:ext>
            </a:extLst>
          </p:cNvPr>
          <p:cNvSpPr>
            <a:spLocks noGrp="1"/>
          </p:cNvSpPr>
          <p:nvPr>
            <p:ph type="pic" sz="quarter" idx="46" hasCustomPrompt="1"/>
          </p:nvPr>
        </p:nvSpPr>
        <p:spPr>
          <a:xfrm>
            <a:off x="2552737" y="0"/>
            <a:ext cx="9642438" cy="6858000"/>
          </a:xfrm>
          <a:prstGeom prst="rect">
            <a:avLst/>
          </a:prstGeom>
          <a:solidFill>
            <a:schemeClr val="tx2"/>
          </a:solidFill>
        </p:spPr>
        <p:txBody>
          <a:bodyPr anchor="ctr" anchorCtr="0"/>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19" name="Bildplatzhalter 18">
            <a:extLst>
              <a:ext uri="{FF2B5EF4-FFF2-40B4-BE49-F238E27FC236}">
                <a16:creationId xmlns:a16="http://schemas.microsoft.com/office/drawing/2014/main" id="{B2ABF1F4-4621-A749-9853-80F3B49ABCD6}"/>
              </a:ext>
            </a:extLst>
          </p:cNvPr>
          <p:cNvSpPr>
            <a:spLocks noGrp="1"/>
          </p:cNvSpPr>
          <p:nvPr>
            <p:ph type="pic" sz="quarter" idx="42"/>
          </p:nvPr>
        </p:nvSpPr>
        <p:spPr>
          <a:xfrm>
            <a:off x="495064"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solidFill>
            <a:srgbClr val="BCDC50">
              <a:alpha val="34902"/>
            </a:srgbClr>
          </a:solidFill>
        </p:spPr>
        <p:txBody>
          <a:bodyPr wrap="square">
            <a:noAutofit/>
          </a:bodyPr>
          <a:lstStyle/>
          <a:p>
            <a:endParaRPr lang="de-DE"/>
          </a:p>
        </p:txBody>
      </p:sp>
      <p:sp>
        <p:nvSpPr>
          <p:cNvPr id="17" name="Bildplatzhalter 16">
            <a:extLst>
              <a:ext uri="{FF2B5EF4-FFF2-40B4-BE49-F238E27FC236}">
                <a16:creationId xmlns:a16="http://schemas.microsoft.com/office/drawing/2014/main" id="{706B8906-0671-054C-8847-535FA4CC53DA}"/>
              </a:ext>
            </a:extLst>
          </p:cNvPr>
          <p:cNvSpPr>
            <a:spLocks noGrp="1"/>
          </p:cNvSpPr>
          <p:nvPr>
            <p:ph type="pic" sz="quarter" idx="41"/>
          </p:nvPr>
        </p:nvSpPr>
        <p:spPr>
          <a:xfrm>
            <a:off x="-1"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gradFill>
            <a:gsLst>
              <a:gs pos="0">
                <a:srgbClr val="008FD3"/>
              </a:gs>
              <a:gs pos="60000">
                <a:srgbClr val="93C939"/>
              </a:gs>
            </a:gsLst>
            <a:lin ang="2700000" scaled="0"/>
          </a:gradFill>
        </p:spPr>
        <p:txBody>
          <a:bodyPr wrap="square">
            <a:noAutofit/>
          </a:bodyPr>
          <a:lstStyle>
            <a:lvl1pPr algn="r">
              <a:defRPr sz="1400"/>
            </a:lvl1pPr>
          </a:lstStyle>
          <a:p>
            <a:endParaRPr lang="de-DE" dirty="0"/>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2" name="Bildplatzhalter 11">
            <a:extLst>
              <a:ext uri="{FF2B5EF4-FFF2-40B4-BE49-F238E27FC236}">
                <a16:creationId xmlns:a16="http://schemas.microsoft.com/office/drawing/2014/main" id="{E8A32705-E27E-604F-9518-0224227C3087}"/>
              </a:ext>
            </a:extLst>
          </p:cNvPr>
          <p:cNvSpPr>
            <a:spLocks noGrp="1"/>
          </p:cNvSpPr>
          <p:nvPr>
            <p:ph type="pic" sz="quarter" idx="43" hasCustomPrompt="1"/>
          </p:nvPr>
        </p:nvSpPr>
        <p:spPr>
          <a:xfrm>
            <a:off x="11140293" y="6158802"/>
            <a:ext cx="701333" cy="347258"/>
          </a:xfrm>
          <a:prstGeom prst="rect">
            <a:avLst/>
          </a:prstGeom>
          <a:blipFill>
            <a:blip r:embed="rId2"/>
            <a:stretch>
              <a:fillRect/>
            </a:stretch>
          </a:blipFill>
        </p:spPr>
        <p:txBody>
          <a:bodyPr/>
          <a:lstStyle>
            <a:lvl1pPr>
              <a:defRPr sz="400"/>
            </a:lvl1pPr>
          </a:lstStyle>
          <a:p>
            <a:r>
              <a:rPr lang="de-DE"/>
              <a:t>Not </a:t>
            </a:r>
            <a:r>
              <a:rPr lang="de-DE" err="1"/>
              <a:t>change</a:t>
            </a:r>
            <a:endParaRPr lang="de-DE"/>
          </a:p>
        </p:txBody>
      </p:sp>
      <p:sp>
        <p:nvSpPr>
          <p:cNvPr id="3" name="Textplatzhalter 2">
            <a:extLst>
              <a:ext uri="{FF2B5EF4-FFF2-40B4-BE49-F238E27FC236}">
                <a16:creationId xmlns:a16="http://schemas.microsoft.com/office/drawing/2014/main" id="{396EF391-8F3E-1C48-B2F6-685FCFF001E7}"/>
              </a:ext>
            </a:extLst>
          </p:cNvPr>
          <p:cNvSpPr>
            <a:spLocks noGrp="1"/>
          </p:cNvSpPr>
          <p:nvPr>
            <p:ph type="body" sz="quarter" idx="28" hasCustomPrompt="1"/>
          </p:nvPr>
        </p:nvSpPr>
        <p:spPr>
          <a:xfrm>
            <a:off x="497049" y="455613"/>
            <a:ext cx="7468443" cy="1351923"/>
          </a:xfrm>
          <a:prstGeom prst="rect">
            <a:avLst/>
          </a:prstGeom>
        </p:spPr>
        <p:txBody>
          <a:bodyPr lIns="0" tIns="0" rIns="0" bIns="0">
            <a:noAutofit/>
          </a:bodyPr>
          <a:lstStyle>
            <a:lvl1pPr>
              <a:spcBef>
                <a:spcPts val="50"/>
              </a:spcBef>
              <a:defRPr sz="3300" b="1" i="0">
                <a:solidFill>
                  <a:schemeClr val="bg1"/>
                </a:solidFill>
                <a:latin typeface="BentonSans Bold"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Headline Title </a:t>
            </a:r>
          </a:p>
          <a:p>
            <a:pPr lvl="0"/>
            <a:r>
              <a:rPr lang="de-DE" dirty="0" err="1"/>
              <a:t>Subline</a:t>
            </a:r>
            <a:endParaRPr lang="de-DE" dirty="0"/>
          </a:p>
        </p:txBody>
      </p:sp>
      <p:sp>
        <p:nvSpPr>
          <p:cNvPr id="8" name="Textplatzhalter 7">
            <a:extLst>
              <a:ext uri="{FF2B5EF4-FFF2-40B4-BE49-F238E27FC236}">
                <a16:creationId xmlns:a16="http://schemas.microsoft.com/office/drawing/2014/main" id="{3212AD8F-6D32-484D-A506-458D86F49512}"/>
              </a:ext>
            </a:extLst>
          </p:cNvPr>
          <p:cNvSpPr>
            <a:spLocks noGrp="1"/>
          </p:cNvSpPr>
          <p:nvPr>
            <p:ph type="body" sz="quarter" idx="30" hasCustomPrompt="1"/>
          </p:nvPr>
        </p:nvSpPr>
        <p:spPr>
          <a:xfrm>
            <a:off x="497050" y="1955800"/>
            <a:ext cx="5363397" cy="1638005"/>
          </a:xfrm>
          <a:prstGeom prst="rect">
            <a:avLst/>
          </a:prstGeom>
        </p:spPr>
        <p:txBody>
          <a:bodyPr lIns="0" tIns="0" rIns="0" bIns="0">
            <a:noAutofit/>
          </a:bodyPr>
          <a:lstStyle>
            <a:lvl1pPr>
              <a:spcBef>
                <a:spcPts val="50"/>
              </a:spcBef>
              <a:defRPr sz="3300" b="0" i="0">
                <a:solidFill>
                  <a:schemeClr val="bg1"/>
                </a:solidFill>
                <a:latin typeface="BentonSans Regular" panose="02000503000000020004" pitchFamily="2" charset="0"/>
              </a:defRPr>
            </a:lvl1pPr>
          </a:lstStyle>
          <a:p>
            <a:pPr lvl="0"/>
            <a:r>
              <a:rPr lang="de-DE" dirty="0"/>
              <a:t>Event </a:t>
            </a:r>
            <a:r>
              <a:rPr lang="de-DE" dirty="0" err="1"/>
              <a:t>Theme</a:t>
            </a:r>
            <a:endParaRPr lang="de-DE" dirty="0"/>
          </a:p>
        </p:txBody>
      </p:sp>
      <p:sp>
        <p:nvSpPr>
          <p:cNvPr id="23" name="Textplatzhalter 7">
            <a:extLst>
              <a:ext uri="{FF2B5EF4-FFF2-40B4-BE49-F238E27FC236}">
                <a16:creationId xmlns:a16="http://schemas.microsoft.com/office/drawing/2014/main" id="{AA751145-7053-E541-AC64-4B025DB3ACDF}"/>
              </a:ext>
            </a:extLst>
          </p:cNvPr>
          <p:cNvSpPr>
            <a:spLocks noGrp="1"/>
          </p:cNvSpPr>
          <p:nvPr>
            <p:ph type="body" sz="quarter" idx="45" hasCustomPrompt="1"/>
          </p:nvPr>
        </p:nvSpPr>
        <p:spPr>
          <a:xfrm>
            <a:off x="497050" y="6212220"/>
            <a:ext cx="2975943" cy="379967"/>
          </a:xfrm>
          <a:prstGeom prst="rect">
            <a:avLst/>
          </a:prstGeom>
        </p:spPr>
        <p:txBody>
          <a:bodyPr lIns="0" tIns="0" rIns="0" bIns="0">
            <a:noAutofit/>
          </a:bodyPr>
          <a:lstStyle>
            <a:lvl1pPr>
              <a:spcBef>
                <a:spcPts val="50"/>
              </a:spcBef>
              <a:defRPr sz="2100" b="0" i="0">
                <a:solidFill>
                  <a:schemeClr val="bg1"/>
                </a:solidFill>
                <a:latin typeface="BentonSans Regular" panose="02000503000000020004" pitchFamily="2" charset="0"/>
              </a:defRPr>
            </a:lvl1pPr>
          </a:lstStyle>
          <a:p>
            <a:pPr lvl="0"/>
            <a:r>
              <a:rPr lang="de-DE" dirty="0"/>
              <a:t>Date</a:t>
            </a:r>
          </a:p>
        </p:txBody>
      </p:sp>
    </p:spTree>
    <p:extLst>
      <p:ext uri="{BB962C8B-B14F-4D97-AF65-F5344CB8AC3E}">
        <p14:creationId xmlns:p14="http://schemas.microsoft.com/office/powerpoint/2010/main" val="5600638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8130">
          <p15:clr>
            <a:srgbClr val="FBAE40"/>
          </p15:clr>
        </p15:guide>
        <p15:guide id="4" orient="horz" pos="2528">
          <p15:clr>
            <a:srgbClr val="FBAE40"/>
          </p15:clr>
        </p15:guide>
        <p15:guide id="5" orient="horz" pos="6656">
          <p15:clr>
            <a:srgbClr val="FBAE40"/>
          </p15:clr>
        </p15:guide>
        <p15:guide id="6" orient="horz" pos="64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p:bg>
      <p:bgRef idx="1001">
        <a:schemeClr val="bg1"/>
      </p:bgRef>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607D9AB4-6854-F249-B157-904689784461}"/>
              </a:ext>
            </a:extLst>
          </p:cNvPr>
          <p:cNvSpPr>
            <a:spLocks noGrp="1"/>
          </p:cNvSpPr>
          <p:nvPr>
            <p:ph type="pic" sz="quarter" idx="46" hasCustomPrompt="1"/>
          </p:nvPr>
        </p:nvSpPr>
        <p:spPr>
          <a:xfrm>
            <a:off x="2552737" y="0"/>
            <a:ext cx="9642438" cy="6858000"/>
          </a:xfrm>
          <a:prstGeom prst="rect">
            <a:avLst/>
          </a:prstGeom>
          <a:solidFill>
            <a:schemeClr val="tx2"/>
          </a:solidFill>
        </p:spPr>
        <p:txBody>
          <a:bodyPr anchor="ctr" anchorCtr="0"/>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10" name="Bildplatzhalter 18">
            <a:extLst>
              <a:ext uri="{FF2B5EF4-FFF2-40B4-BE49-F238E27FC236}">
                <a16:creationId xmlns:a16="http://schemas.microsoft.com/office/drawing/2014/main" id="{B3280007-C638-DC4D-959F-38DDA7ED0967}"/>
              </a:ext>
            </a:extLst>
          </p:cNvPr>
          <p:cNvSpPr>
            <a:spLocks noGrp="1"/>
          </p:cNvSpPr>
          <p:nvPr>
            <p:ph type="pic" sz="quarter" idx="42"/>
          </p:nvPr>
        </p:nvSpPr>
        <p:spPr>
          <a:xfrm>
            <a:off x="495064"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solidFill>
            <a:srgbClr val="BCDC50">
              <a:alpha val="34902"/>
            </a:srgbClr>
          </a:solidFill>
        </p:spPr>
        <p:txBody>
          <a:bodyPr wrap="square">
            <a:noAutofit/>
          </a:bodyPr>
          <a:lstStyle/>
          <a:p>
            <a:endParaRPr lang="de-DE"/>
          </a:p>
        </p:txBody>
      </p:sp>
      <p:sp>
        <p:nvSpPr>
          <p:cNvPr id="13" name="Bildplatzhalter 16">
            <a:extLst>
              <a:ext uri="{FF2B5EF4-FFF2-40B4-BE49-F238E27FC236}">
                <a16:creationId xmlns:a16="http://schemas.microsoft.com/office/drawing/2014/main" id="{A8D7DAC0-A6B1-E84C-8708-A00DC9A6D958}"/>
              </a:ext>
            </a:extLst>
          </p:cNvPr>
          <p:cNvSpPr>
            <a:spLocks noGrp="1"/>
          </p:cNvSpPr>
          <p:nvPr>
            <p:ph type="pic" sz="quarter" idx="41" hasCustomPrompt="1"/>
          </p:nvPr>
        </p:nvSpPr>
        <p:spPr>
          <a:xfrm>
            <a:off x="-1"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gradFill>
            <a:gsLst>
              <a:gs pos="0">
                <a:srgbClr val="008FD3"/>
              </a:gs>
              <a:gs pos="60000">
                <a:srgbClr val="93C939"/>
              </a:gs>
            </a:gsLst>
            <a:lin ang="2700000" scaled="0"/>
          </a:gradFill>
        </p:spPr>
        <p:txBody>
          <a:bodyPr wrap="square">
            <a:noAutofit/>
          </a:bodyPr>
          <a:lstStyle>
            <a:lvl1pPr algn="r">
              <a:defRPr sz="1400"/>
            </a:lvl1pPr>
          </a:lstStyle>
          <a:p>
            <a:r>
              <a:rPr lang="de-DE"/>
              <a:t>Not </a:t>
            </a:r>
            <a:r>
              <a:rPr lang="de-DE" err="1"/>
              <a:t>change</a:t>
            </a:r>
            <a:endParaRPr lang="de-DE"/>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2" name="Bildplatzhalter 11">
            <a:extLst>
              <a:ext uri="{FF2B5EF4-FFF2-40B4-BE49-F238E27FC236}">
                <a16:creationId xmlns:a16="http://schemas.microsoft.com/office/drawing/2014/main" id="{E8A32705-E27E-604F-9518-0224227C3087}"/>
              </a:ext>
            </a:extLst>
          </p:cNvPr>
          <p:cNvSpPr>
            <a:spLocks noGrp="1"/>
          </p:cNvSpPr>
          <p:nvPr>
            <p:ph type="pic" sz="quarter" idx="43" hasCustomPrompt="1"/>
          </p:nvPr>
        </p:nvSpPr>
        <p:spPr>
          <a:xfrm>
            <a:off x="11140293" y="6158802"/>
            <a:ext cx="701333" cy="347258"/>
          </a:xfrm>
          <a:prstGeom prst="rect">
            <a:avLst/>
          </a:prstGeom>
          <a:blipFill>
            <a:blip r:embed="rId2"/>
            <a:stretch>
              <a:fillRect/>
            </a:stretch>
          </a:blipFill>
        </p:spPr>
        <p:txBody>
          <a:bodyPr/>
          <a:lstStyle>
            <a:lvl1pPr>
              <a:defRPr sz="400"/>
            </a:lvl1pPr>
          </a:lstStyle>
          <a:p>
            <a:r>
              <a:rPr lang="de-DE"/>
              <a:t>Not </a:t>
            </a:r>
            <a:r>
              <a:rPr lang="de-DE" err="1"/>
              <a:t>change</a:t>
            </a:r>
            <a:endParaRPr lang="de-DE"/>
          </a:p>
        </p:txBody>
      </p:sp>
      <p:sp>
        <p:nvSpPr>
          <p:cNvPr id="3" name="Textplatzhalter 2">
            <a:extLst>
              <a:ext uri="{FF2B5EF4-FFF2-40B4-BE49-F238E27FC236}">
                <a16:creationId xmlns:a16="http://schemas.microsoft.com/office/drawing/2014/main" id="{396EF391-8F3E-1C48-B2F6-685FCFF001E7}"/>
              </a:ext>
            </a:extLst>
          </p:cNvPr>
          <p:cNvSpPr>
            <a:spLocks noGrp="1"/>
          </p:cNvSpPr>
          <p:nvPr>
            <p:ph type="body" sz="quarter" idx="28" hasCustomPrompt="1"/>
          </p:nvPr>
        </p:nvSpPr>
        <p:spPr>
          <a:xfrm>
            <a:off x="497050" y="1391278"/>
            <a:ext cx="6891993" cy="1351923"/>
          </a:xfrm>
          <a:prstGeom prst="rect">
            <a:avLst/>
          </a:prstGeom>
        </p:spPr>
        <p:txBody>
          <a:bodyPr lIns="0" tIns="0" rIns="0" bIns="0">
            <a:noAutofit/>
          </a:bodyPr>
          <a:lstStyle>
            <a:lvl1pPr>
              <a:spcBef>
                <a:spcPts val="50"/>
              </a:spcBef>
              <a:defRPr sz="7500" b="1" i="0">
                <a:solidFill>
                  <a:schemeClr val="bg1"/>
                </a:solidFill>
                <a:latin typeface="BentonSans Bold"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Welcome</a:t>
            </a:r>
          </a:p>
        </p:txBody>
      </p:sp>
      <p:sp>
        <p:nvSpPr>
          <p:cNvPr id="8" name="Textplatzhalter 7">
            <a:extLst>
              <a:ext uri="{FF2B5EF4-FFF2-40B4-BE49-F238E27FC236}">
                <a16:creationId xmlns:a16="http://schemas.microsoft.com/office/drawing/2014/main" id="{3212AD8F-6D32-484D-A506-458D86F49512}"/>
              </a:ext>
            </a:extLst>
          </p:cNvPr>
          <p:cNvSpPr>
            <a:spLocks noGrp="1"/>
          </p:cNvSpPr>
          <p:nvPr>
            <p:ph type="body" sz="quarter" idx="30" hasCustomPrompt="1"/>
          </p:nvPr>
        </p:nvSpPr>
        <p:spPr>
          <a:xfrm>
            <a:off x="497050" y="3167912"/>
            <a:ext cx="4733877" cy="1638005"/>
          </a:xfrm>
          <a:prstGeom prst="rect">
            <a:avLst/>
          </a:prstGeom>
        </p:spPr>
        <p:txBody>
          <a:bodyPr lIns="0" tIns="0" rIns="0" bIns="0">
            <a:noAutofit/>
          </a:bodyPr>
          <a:lstStyle>
            <a:lvl1pPr>
              <a:spcBef>
                <a:spcPts val="50"/>
              </a:spcBef>
              <a:defRPr sz="2600" b="1" i="0">
                <a:solidFill>
                  <a:schemeClr val="bg1"/>
                </a:solidFill>
                <a:latin typeface="BentonSans Bold" panose="02000503000000020004" pitchFamily="2" charset="0"/>
              </a:defRPr>
            </a:lvl1pPr>
          </a:lstStyle>
          <a:p>
            <a:pPr lvl="0"/>
            <a:r>
              <a:rPr lang="de-DE" dirty="0"/>
              <a:t>Headline Title</a:t>
            </a:r>
          </a:p>
          <a:p>
            <a:pPr lvl="0"/>
            <a:r>
              <a:rPr lang="de-DE" dirty="0" err="1"/>
              <a:t>Subline</a:t>
            </a:r>
            <a:endParaRPr lang="de-DE" dirty="0"/>
          </a:p>
        </p:txBody>
      </p:sp>
      <p:sp>
        <p:nvSpPr>
          <p:cNvPr id="23" name="Textplatzhalter 7">
            <a:extLst>
              <a:ext uri="{FF2B5EF4-FFF2-40B4-BE49-F238E27FC236}">
                <a16:creationId xmlns:a16="http://schemas.microsoft.com/office/drawing/2014/main" id="{AA751145-7053-E541-AC64-4B025DB3ACDF}"/>
              </a:ext>
            </a:extLst>
          </p:cNvPr>
          <p:cNvSpPr>
            <a:spLocks noGrp="1"/>
          </p:cNvSpPr>
          <p:nvPr>
            <p:ph type="body" sz="quarter" idx="45" hasCustomPrompt="1"/>
          </p:nvPr>
        </p:nvSpPr>
        <p:spPr>
          <a:xfrm>
            <a:off x="497050" y="6212220"/>
            <a:ext cx="2947359" cy="379967"/>
          </a:xfrm>
          <a:prstGeom prst="rect">
            <a:avLst/>
          </a:prstGeom>
        </p:spPr>
        <p:txBody>
          <a:bodyPr lIns="0" tIns="0" rIns="0" bIns="0">
            <a:noAutofit/>
          </a:bodyPr>
          <a:lstStyle>
            <a:lvl1pPr>
              <a:spcBef>
                <a:spcPts val="50"/>
              </a:spcBef>
              <a:defRPr sz="2100" b="0" i="0">
                <a:solidFill>
                  <a:schemeClr val="bg1"/>
                </a:solidFill>
                <a:latin typeface="BentonSans Regular" panose="02000503000000020004" pitchFamily="2" charset="0"/>
              </a:defRPr>
            </a:lvl1pPr>
          </a:lstStyle>
          <a:p>
            <a:pPr lvl="0"/>
            <a:r>
              <a:rPr lang="de-DE" dirty="0"/>
              <a:t>Date</a:t>
            </a:r>
          </a:p>
        </p:txBody>
      </p:sp>
    </p:spTree>
    <p:extLst>
      <p:ext uri="{BB962C8B-B14F-4D97-AF65-F5344CB8AC3E}">
        <p14:creationId xmlns:p14="http://schemas.microsoft.com/office/powerpoint/2010/main" val="20268567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8130">
          <p15:clr>
            <a:srgbClr val="FBAE40"/>
          </p15:clr>
        </p15:guide>
        <p15:guide id="4" orient="horz" pos="2891">
          <p15:clr>
            <a:srgbClr val="FBAE40"/>
          </p15:clr>
        </p15:guide>
        <p15:guide id="5" orient="horz" pos="4071">
          <p15:clr>
            <a:srgbClr val="FBAE40"/>
          </p15:clr>
        </p15:guide>
        <p15:guide id="6" orient="horz" pos="64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ession - 1">
    <p:bg>
      <p:bgRef idx="1001">
        <a:schemeClr val="bg1"/>
      </p:bgRef>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607D9AB4-6854-F249-B157-904689784461}"/>
              </a:ext>
            </a:extLst>
          </p:cNvPr>
          <p:cNvSpPr>
            <a:spLocks noGrp="1"/>
          </p:cNvSpPr>
          <p:nvPr>
            <p:ph type="pic" sz="quarter" idx="46" hasCustomPrompt="1"/>
          </p:nvPr>
        </p:nvSpPr>
        <p:spPr>
          <a:xfrm>
            <a:off x="2552737" y="0"/>
            <a:ext cx="9642438" cy="6858000"/>
          </a:xfrm>
          <a:prstGeom prst="rect">
            <a:avLst/>
          </a:prstGeom>
          <a:solidFill>
            <a:schemeClr val="tx2"/>
          </a:solidFill>
        </p:spPr>
        <p:txBody>
          <a:bodyPr anchor="ctr" anchorCtr="0"/>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11" name="Bildplatzhalter 18">
            <a:extLst>
              <a:ext uri="{FF2B5EF4-FFF2-40B4-BE49-F238E27FC236}">
                <a16:creationId xmlns:a16="http://schemas.microsoft.com/office/drawing/2014/main" id="{405D80C7-F61C-8542-9F84-DFD6F4851D4E}"/>
              </a:ext>
            </a:extLst>
          </p:cNvPr>
          <p:cNvSpPr>
            <a:spLocks noGrp="1"/>
          </p:cNvSpPr>
          <p:nvPr>
            <p:ph type="pic" sz="quarter" idx="42"/>
          </p:nvPr>
        </p:nvSpPr>
        <p:spPr>
          <a:xfrm>
            <a:off x="495064"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solidFill>
            <a:srgbClr val="BCDC50">
              <a:alpha val="34902"/>
            </a:srgbClr>
          </a:solidFill>
        </p:spPr>
        <p:txBody>
          <a:bodyPr wrap="square">
            <a:noAutofit/>
          </a:bodyPr>
          <a:lstStyle/>
          <a:p>
            <a:endParaRPr lang="de-DE"/>
          </a:p>
        </p:txBody>
      </p:sp>
      <p:sp>
        <p:nvSpPr>
          <p:cNvPr id="15" name="Bildplatzhalter 16">
            <a:extLst>
              <a:ext uri="{FF2B5EF4-FFF2-40B4-BE49-F238E27FC236}">
                <a16:creationId xmlns:a16="http://schemas.microsoft.com/office/drawing/2014/main" id="{98FBAC37-AE80-8948-88C3-C3603A00CC7B}"/>
              </a:ext>
            </a:extLst>
          </p:cNvPr>
          <p:cNvSpPr>
            <a:spLocks noGrp="1"/>
          </p:cNvSpPr>
          <p:nvPr>
            <p:ph type="pic" sz="quarter" idx="41" hasCustomPrompt="1"/>
          </p:nvPr>
        </p:nvSpPr>
        <p:spPr>
          <a:xfrm>
            <a:off x="-1"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gradFill>
            <a:gsLst>
              <a:gs pos="0">
                <a:srgbClr val="008FD3"/>
              </a:gs>
              <a:gs pos="60000">
                <a:srgbClr val="93C939"/>
              </a:gs>
            </a:gsLst>
            <a:lin ang="2700000" scaled="0"/>
          </a:gradFill>
        </p:spPr>
        <p:txBody>
          <a:bodyPr wrap="square">
            <a:noAutofit/>
          </a:bodyPr>
          <a:lstStyle>
            <a:lvl1pPr algn="r">
              <a:defRPr sz="1400"/>
            </a:lvl1pPr>
          </a:lstStyle>
          <a:p>
            <a:r>
              <a:rPr lang="de-DE" dirty="0"/>
              <a:t>Not </a:t>
            </a:r>
            <a:r>
              <a:rPr lang="de-DE" dirty="0" err="1"/>
              <a:t>change</a:t>
            </a:r>
            <a:endParaRPr lang="de-DE" dirty="0"/>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3" name="Textplatzhalter 2">
            <a:extLst>
              <a:ext uri="{FF2B5EF4-FFF2-40B4-BE49-F238E27FC236}">
                <a16:creationId xmlns:a16="http://schemas.microsoft.com/office/drawing/2014/main" id="{396EF391-8F3E-1C48-B2F6-685FCFF001E7}"/>
              </a:ext>
            </a:extLst>
          </p:cNvPr>
          <p:cNvSpPr>
            <a:spLocks noGrp="1"/>
          </p:cNvSpPr>
          <p:nvPr>
            <p:ph type="body" sz="quarter" idx="28" hasCustomPrompt="1"/>
          </p:nvPr>
        </p:nvSpPr>
        <p:spPr>
          <a:xfrm>
            <a:off x="497049" y="455613"/>
            <a:ext cx="7468443" cy="363538"/>
          </a:xfrm>
          <a:prstGeom prst="rect">
            <a:avLst/>
          </a:prstGeom>
        </p:spPr>
        <p:txBody>
          <a:bodyPr lIns="0" tIns="0" rIns="0" bIns="0">
            <a:noAutofit/>
          </a:bodyPr>
          <a:lstStyle>
            <a:lvl1pPr>
              <a:spcBef>
                <a:spcPts val="50"/>
              </a:spcBef>
              <a:defRPr sz="2600" b="1" i="0">
                <a:solidFill>
                  <a:schemeClr val="bg1"/>
                </a:solidFill>
                <a:latin typeface="BentonSans Bold"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Headline</a:t>
            </a:r>
          </a:p>
        </p:txBody>
      </p:sp>
      <p:sp>
        <p:nvSpPr>
          <p:cNvPr id="8" name="Textplatzhalter 7">
            <a:extLst>
              <a:ext uri="{FF2B5EF4-FFF2-40B4-BE49-F238E27FC236}">
                <a16:creationId xmlns:a16="http://schemas.microsoft.com/office/drawing/2014/main" id="{3212AD8F-6D32-484D-A506-458D86F49512}"/>
              </a:ext>
            </a:extLst>
          </p:cNvPr>
          <p:cNvSpPr>
            <a:spLocks noGrp="1"/>
          </p:cNvSpPr>
          <p:nvPr>
            <p:ph type="body" sz="quarter" idx="30" hasCustomPrompt="1"/>
          </p:nvPr>
        </p:nvSpPr>
        <p:spPr>
          <a:xfrm>
            <a:off x="497049" y="3021012"/>
            <a:ext cx="5458014" cy="1112838"/>
          </a:xfrm>
          <a:prstGeom prst="rect">
            <a:avLst/>
          </a:prstGeom>
        </p:spPr>
        <p:txBody>
          <a:bodyPr lIns="0" tIns="0" rIns="0" bIns="0">
            <a:noAutofit/>
          </a:bodyPr>
          <a:lstStyle>
            <a:lvl1pPr>
              <a:spcBef>
                <a:spcPts val="50"/>
              </a:spcBef>
              <a:defRPr sz="2000" b="0" i="0">
                <a:solidFill>
                  <a:schemeClr val="bg1"/>
                </a:solidFill>
                <a:latin typeface="BentonSans Regular" panose="02000503000000020004" pitchFamily="2" charset="0"/>
              </a:defRPr>
            </a:lvl1pPr>
          </a:lstStyle>
          <a:p>
            <a:pPr lvl="0"/>
            <a:r>
              <a:rPr lang="de-DE" dirty="0"/>
              <a:t>Date</a:t>
            </a:r>
          </a:p>
          <a:p>
            <a:pPr lvl="0"/>
            <a:r>
              <a:rPr lang="de-DE" dirty="0"/>
              <a:t>Speaker Name</a:t>
            </a:r>
          </a:p>
          <a:p>
            <a:pPr lvl="0"/>
            <a:r>
              <a:rPr lang="de-DE" dirty="0"/>
              <a:t>Speaker Position</a:t>
            </a:r>
          </a:p>
        </p:txBody>
      </p:sp>
      <p:sp>
        <p:nvSpPr>
          <p:cNvPr id="12" name="Bildplatzhalter 11">
            <a:extLst>
              <a:ext uri="{FF2B5EF4-FFF2-40B4-BE49-F238E27FC236}">
                <a16:creationId xmlns:a16="http://schemas.microsoft.com/office/drawing/2014/main" id="{E8A32705-E27E-604F-9518-0224227C3087}"/>
              </a:ext>
            </a:extLst>
          </p:cNvPr>
          <p:cNvSpPr>
            <a:spLocks noGrp="1"/>
          </p:cNvSpPr>
          <p:nvPr>
            <p:ph type="pic" sz="quarter" idx="43" hasCustomPrompt="1"/>
          </p:nvPr>
        </p:nvSpPr>
        <p:spPr>
          <a:xfrm>
            <a:off x="11140293" y="6158802"/>
            <a:ext cx="701333" cy="347258"/>
          </a:xfrm>
          <a:prstGeom prst="rect">
            <a:avLst/>
          </a:prstGeom>
          <a:blipFill>
            <a:blip r:embed="rId2"/>
            <a:stretch>
              <a:fillRect/>
            </a:stretch>
          </a:blipFill>
        </p:spPr>
        <p:txBody>
          <a:bodyPr/>
          <a:lstStyle>
            <a:lvl1pPr>
              <a:defRPr sz="400"/>
            </a:lvl1pPr>
          </a:lstStyle>
          <a:p>
            <a:r>
              <a:rPr lang="de-DE"/>
              <a:t>Not </a:t>
            </a:r>
            <a:r>
              <a:rPr lang="de-DE" err="1"/>
              <a:t>change</a:t>
            </a:r>
            <a:endParaRPr lang="de-DE"/>
          </a:p>
        </p:txBody>
      </p:sp>
      <p:sp>
        <p:nvSpPr>
          <p:cNvPr id="21" name="Textplatzhalter 2">
            <a:extLst>
              <a:ext uri="{FF2B5EF4-FFF2-40B4-BE49-F238E27FC236}">
                <a16:creationId xmlns:a16="http://schemas.microsoft.com/office/drawing/2014/main" id="{55C3B0E2-B529-A248-9D99-CA76C3341EAF}"/>
              </a:ext>
            </a:extLst>
          </p:cNvPr>
          <p:cNvSpPr>
            <a:spLocks noGrp="1"/>
          </p:cNvSpPr>
          <p:nvPr>
            <p:ph type="body" sz="quarter" idx="44" hasCustomPrompt="1"/>
          </p:nvPr>
        </p:nvSpPr>
        <p:spPr>
          <a:xfrm>
            <a:off x="497049" y="855692"/>
            <a:ext cx="7468443" cy="781050"/>
          </a:xfrm>
          <a:prstGeom prst="rect">
            <a:avLst/>
          </a:prstGeom>
        </p:spPr>
        <p:txBody>
          <a:bodyPr lIns="0" tIns="0" rIns="0" bIns="0">
            <a:noAutofit/>
          </a:bodyPr>
          <a:lstStyle>
            <a:lvl1pPr marL="0" marR="0" indent="0" algn="l" defTabSz="1011899" rtl="0" eaLnBrk="1" fontAlgn="auto" latinLnBrk="0" hangingPunct="1">
              <a:lnSpc>
                <a:spcPct val="100000"/>
              </a:lnSpc>
              <a:spcBef>
                <a:spcPts val="50"/>
              </a:spcBef>
              <a:spcAft>
                <a:spcPts val="0"/>
              </a:spcAft>
              <a:buClr>
                <a:schemeClr val="accent1"/>
              </a:buClr>
              <a:buSzPct val="80000"/>
              <a:buFontTx/>
              <a:buNone/>
              <a:tabLst/>
              <a:defRPr sz="2600" b="0" i="0">
                <a:solidFill>
                  <a:schemeClr val="bg1"/>
                </a:solidFill>
                <a:latin typeface="BentonSans Regular"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err="1"/>
              <a:t>Subline</a:t>
            </a:r>
            <a:endParaRPr lang="de-DE" dirty="0"/>
          </a:p>
        </p:txBody>
      </p:sp>
      <p:sp>
        <p:nvSpPr>
          <p:cNvPr id="23" name="Textplatzhalter 7">
            <a:extLst>
              <a:ext uri="{FF2B5EF4-FFF2-40B4-BE49-F238E27FC236}">
                <a16:creationId xmlns:a16="http://schemas.microsoft.com/office/drawing/2014/main" id="{AA751145-7053-E541-AC64-4B025DB3ACDF}"/>
              </a:ext>
            </a:extLst>
          </p:cNvPr>
          <p:cNvSpPr>
            <a:spLocks noGrp="1"/>
          </p:cNvSpPr>
          <p:nvPr>
            <p:ph type="body" sz="quarter" idx="45" hasCustomPrompt="1"/>
          </p:nvPr>
        </p:nvSpPr>
        <p:spPr>
          <a:xfrm>
            <a:off x="497049" y="4393775"/>
            <a:ext cx="4112170" cy="1112838"/>
          </a:xfrm>
          <a:prstGeom prst="rect">
            <a:avLst/>
          </a:prstGeom>
        </p:spPr>
        <p:txBody>
          <a:bodyPr lIns="0" tIns="0" rIns="0" bIns="0">
            <a:noAutofit/>
          </a:bodyPr>
          <a:lstStyle>
            <a:lvl1pPr>
              <a:spcBef>
                <a:spcPts val="50"/>
              </a:spcBef>
              <a:defRPr sz="2000" b="0" i="0">
                <a:solidFill>
                  <a:schemeClr val="bg1"/>
                </a:solidFill>
                <a:latin typeface="BentonSans Regular" panose="02000503000000020004" pitchFamily="2" charset="0"/>
              </a:defRPr>
            </a:lvl1pPr>
          </a:lstStyle>
          <a:p>
            <a:pPr lvl="0"/>
            <a:r>
              <a:rPr lang="de-DE" dirty="0"/>
              <a:t>Event </a:t>
            </a:r>
            <a:r>
              <a:rPr lang="de-DE" dirty="0" err="1"/>
              <a:t>Theme</a:t>
            </a:r>
            <a:endParaRPr lang="de-DE" dirty="0"/>
          </a:p>
        </p:txBody>
      </p:sp>
    </p:spTree>
    <p:extLst>
      <p:ext uri="{BB962C8B-B14F-4D97-AF65-F5344CB8AC3E}">
        <p14:creationId xmlns:p14="http://schemas.microsoft.com/office/powerpoint/2010/main" val="1373698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5590">
          <p15:clr>
            <a:srgbClr val="FBAE40"/>
          </p15:clr>
        </p15:guide>
        <p15:guide id="4" orient="horz" pos="3866">
          <p15:clr>
            <a:srgbClr val="FBAE40"/>
          </p15:clr>
        </p15:guide>
        <p15:guide id="5" orient="horz" pos="6656">
          <p15:clr>
            <a:srgbClr val="FBAE40"/>
          </p15:clr>
        </p15:guide>
        <p15:guide id="6" orient="horz" pos="64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Session - 2">
    <p:bg>
      <p:bgRef idx="1001">
        <a:schemeClr val="bg1"/>
      </p:bgRef>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1D1F4C7-ED1A-FC41-B076-2F5B964E2853}"/>
              </a:ext>
            </a:extLst>
          </p:cNvPr>
          <p:cNvSpPr>
            <a:spLocks noGrp="1"/>
          </p:cNvSpPr>
          <p:nvPr>
            <p:ph type="pic" sz="quarter" idx="51" hasCustomPrompt="1"/>
          </p:nvPr>
        </p:nvSpPr>
        <p:spPr>
          <a:xfrm>
            <a:off x="4339256" y="0"/>
            <a:ext cx="7855919" cy="3435998"/>
          </a:xfrm>
          <a:prstGeom prst="rect">
            <a:avLst/>
          </a:prstGeom>
          <a:solidFill>
            <a:schemeClr val="tx2"/>
          </a:solidFill>
        </p:spPr>
        <p:txBody>
          <a:bodyPr/>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22" name="Bildplatzhalter 21">
            <a:extLst>
              <a:ext uri="{FF2B5EF4-FFF2-40B4-BE49-F238E27FC236}">
                <a16:creationId xmlns:a16="http://schemas.microsoft.com/office/drawing/2014/main" id="{E73EED8B-A8B6-444C-9AE0-770DA77909D1}"/>
              </a:ext>
            </a:extLst>
          </p:cNvPr>
          <p:cNvSpPr>
            <a:spLocks noGrp="1"/>
          </p:cNvSpPr>
          <p:nvPr>
            <p:ph type="pic" sz="quarter" idx="50" hasCustomPrompt="1"/>
          </p:nvPr>
        </p:nvSpPr>
        <p:spPr>
          <a:xfrm>
            <a:off x="429475"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solidFill>
            <a:srgbClr val="BCDC50">
              <a:alpha val="34902"/>
            </a:srgbClr>
          </a:solidFill>
        </p:spPr>
        <p:txBody>
          <a:bodyPr wrap="square">
            <a:noAutofit/>
          </a:bodyPr>
          <a:lstStyle/>
          <a:p>
            <a:r>
              <a:rPr lang="de-DE"/>
              <a:t>3</a:t>
            </a:r>
          </a:p>
        </p:txBody>
      </p:sp>
      <p:sp>
        <p:nvSpPr>
          <p:cNvPr id="13" name="Bildplatzhalter 18">
            <a:extLst>
              <a:ext uri="{FF2B5EF4-FFF2-40B4-BE49-F238E27FC236}">
                <a16:creationId xmlns:a16="http://schemas.microsoft.com/office/drawing/2014/main" id="{95F794CF-BFFE-3A4E-BB9B-5EC51FF5AF26}"/>
              </a:ext>
            </a:extLst>
          </p:cNvPr>
          <p:cNvSpPr>
            <a:spLocks noGrp="1"/>
          </p:cNvSpPr>
          <p:nvPr>
            <p:ph type="pic" sz="quarter" idx="49" hasCustomPrompt="1"/>
          </p:nvPr>
        </p:nvSpPr>
        <p:spPr>
          <a:xfrm>
            <a:off x="1"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gradFill>
            <a:gsLst>
              <a:gs pos="0">
                <a:srgbClr val="008FD3"/>
              </a:gs>
              <a:gs pos="77000">
                <a:srgbClr val="93C939"/>
              </a:gs>
            </a:gsLst>
            <a:lin ang="2700000" scaled="0"/>
          </a:gradFill>
        </p:spPr>
        <p:txBody>
          <a:bodyPr wrap="square">
            <a:noAutofit/>
          </a:bodyPr>
          <a:lstStyle>
            <a:lvl1pPr algn="r">
              <a:defRPr sz="1400"/>
            </a:lvl1pPr>
          </a:lstStyle>
          <a:p>
            <a:r>
              <a:rPr lang="de-DE" dirty="0"/>
              <a:t>Not </a:t>
            </a:r>
            <a:r>
              <a:rPr lang="de-DE" dirty="0" err="1"/>
              <a:t>change</a:t>
            </a:r>
            <a:endParaRPr lang="de-DE" dirty="0"/>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8" name="Textplatzhalter 7">
            <a:extLst>
              <a:ext uri="{FF2B5EF4-FFF2-40B4-BE49-F238E27FC236}">
                <a16:creationId xmlns:a16="http://schemas.microsoft.com/office/drawing/2014/main" id="{3212AD8F-6D32-484D-A506-458D86F49512}"/>
              </a:ext>
            </a:extLst>
          </p:cNvPr>
          <p:cNvSpPr>
            <a:spLocks noGrp="1"/>
          </p:cNvSpPr>
          <p:nvPr>
            <p:ph type="body" sz="quarter" idx="30" hasCustomPrompt="1"/>
          </p:nvPr>
        </p:nvSpPr>
        <p:spPr>
          <a:xfrm>
            <a:off x="497049" y="2662033"/>
            <a:ext cx="4324492" cy="308475"/>
          </a:xfrm>
          <a:prstGeom prst="rect">
            <a:avLst/>
          </a:prstGeom>
        </p:spPr>
        <p:txBody>
          <a:bodyPr lIns="0" tIns="0" rIns="0" bIns="0">
            <a:noAutofit/>
          </a:bodyPr>
          <a:lstStyle>
            <a:lvl1pPr>
              <a:spcBef>
                <a:spcPts val="80"/>
              </a:spcBef>
              <a:defRPr sz="2000" b="0" i="0">
                <a:solidFill>
                  <a:schemeClr val="bg1"/>
                </a:solidFill>
                <a:latin typeface="BentonSans Regular" panose="02000503000000020004" pitchFamily="2" charset="0"/>
              </a:defRPr>
            </a:lvl1pPr>
          </a:lstStyle>
          <a:p>
            <a:pPr lvl="0"/>
            <a:r>
              <a:rPr lang="de-DE" dirty="0"/>
              <a:t>Date</a:t>
            </a:r>
          </a:p>
        </p:txBody>
      </p:sp>
      <p:sp>
        <p:nvSpPr>
          <p:cNvPr id="20" name="Textplatzhalter 5">
            <a:extLst>
              <a:ext uri="{FF2B5EF4-FFF2-40B4-BE49-F238E27FC236}">
                <a16:creationId xmlns:a16="http://schemas.microsoft.com/office/drawing/2014/main" id="{A4ADB659-D88E-0746-9E0E-CE5000D06F16}"/>
              </a:ext>
            </a:extLst>
          </p:cNvPr>
          <p:cNvSpPr>
            <a:spLocks noGrp="1"/>
          </p:cNvSpPr>
          <p:nvPr>
            <p:ph type="body" sz="quarter" idx="44" hasCustomPrompt="1"/>
          </p:nvPr>
        </p:nvSpPr>
        <p:spPr>
          <a:xfrm>
            <a:off x="497049" y="4271244"/>
            <a:ext cx="4324493" cy="465921"/>
          </a:xfrm>
          <a:prstGeom prst="rect">
            <a:avLst/>
          </a:prstGeom>
        </p:spPr>
        <p:txBody>
          <a:bodyPr lIns="0" tIns="0" rIns="0" bIns="0">
            <a:noAutofit/>
          </a:bodyPr>
          <a:lstStyle>
            <a:lvl1pPr>
              <a:spcBef>
                <a:spcPts val="50"/>
              </a:spcBef>
              <a:defRPr sz="3300" b="1" i="0">
                <a:solidFill>
                  <a:schemeClr val="tx1"/>
                </a:solidFill>
                <a:latin typeface="BentonSans Bold" panose="02000503000000020004" pitchFamily="2" charset="0"/>
              </a:defRPr>
            </a:lvl1pPr>
          </a:lstStyle>
          <a:p>
            <a:pPr lvl="0"/>
            <a:r>
              <a:rPr lang="de-DE" dirty="0"/>
              <a:t>Title </a:t>
            </a:r>
            <a:r>
              <a:rPr lang="de-DE" dirty="0" err="1"/>
              <a:t>Industry</a:t>
            </a:r>
            <a:r>
              <a:rPr lang="de-DE" dirty="0"/>
              <a:t> Talk</a:t>
            </a:r>
          </a:p>
        </p:txBody>
      </p:sp>
      <p:sp>
        <p:nvSpPr>
          <p:cNvPr id="21" name="Textplatzhalter 7">
            <a:extLst>
              <a:ext uri="{FF2B5EF4-FFF2-40B4-BE49-F238E27FC236}">
                <a16:creationId xmlns:a16="http://schemas.microsoft.com/office/drawing/2014/main" id="{150F5242-4CBB-584C-B345-7547516FD53D}"/>
              </a:ext>
            </a:extLst>
          </p:cNvPr>
          <p:cNvSpPr>
            <a:spLocks noGrp="1"/>
          </p:cNvSpPr>
          <p:nvPr>
            <p:ph type="body" sz="quarter" idx="45" hasCustomPrompt="1"/>
          </p:nvPr>
        </p:nvSpPr>
        <p:spPr>
          <a:xfrm>
            <a:off x="497049" y="5304465"/>
            <a:ext cx="3809360" cy="518900"/>
          </a:xfrm>
          <a:prstGeom prst="rect">
            <a:avLst/>
          </a:prstGeom>
        </p:spPr>
        <p:txBody>
          <a:bodyPr lIns="0" tIns="0" rIns="0" bIns="0">
            <a:noAutofit/>
          </a:bodyPr>
          <a:lstStyle>
            <a:lvl1pPr>
              <a:spcBef>
                <a:spcPts val="80"/>
              </a:spcBef>
              <a:defRPr sz="2000" b="0" i="0">
                <a:solidFill>
                  <a:schemeClr val="tx1"/>
                </a:solidFill>
                <a:latin typeface="BentonSans Regular" panose="02000503000000020004" pitchFamily="2" charset="0"/>
              </a:defRPr>
            </a:lvl1pPr>
          </a:lstStyle>
          <a:p>
            <a:pPr lvl="0"/>
            <a:r>
              <a:rPr lang="de-DE" dirty="0"/>
              <a:t>Speaker Name, Position</a:t>
            </a:r>
          </a:p>
        </p:txBody>
      </p:sp>
      <p:sp>
        <p:nvSpPr>
          <p:cNvPr id="23" name="Textplatzhalter 5">
            <a:extLst>
              <a:ext uri="{FF2B5EF4-FFF2-40B4-BE49-F238E27FC236}">
                <a16:creationId xmlns:a16="http://schemas.microsoft.com/office/drawing/2014/main" id="{E591C919-3E8E-1E43-8D66-03FDC8136996}"/>
              </a:ext>
            </a:extLst>
          </p:cNvPr>
          <p:cNvSpPr>
            <a:spLocks noGrp="1"/>
          </p:cNvSpPr>
          <p:nvPr>
            <p:ph type="body" sz="quarter" idx="46" hasCustomPrompt="1"/>
          </p:nvPr>
        </p:nvSpPr>
        <p:spPr>
          <a:xfrm>
            <a:off x="497049" y="4752662"/>
            <a:ext cx="5200432" cy="518900"/>
          </a:xfrm>
          <a:prstGeom prst="rect">
            <a:avLst/>
          </a:prstGeom>
        </p:spPr>
        <p:txBody>
          <a:bodyPr lIns="0" tIns="0" rIns="0" bIns="0">
            <a:noAutofit/>
          </a:bodyPr>
          <a:lstStyle>
            <a:lvl1pPr>
              <a:spcBef>
                <a:spcPts val="50"/>
              </a:spcBef>
              <a:defRPr sz="3300" b="0" i="0">
                <a:solidFill>
                  <a:schemeClr val="tx1"/>
                </a:solidFill>
                <a:latin typeface="BentonSans Regular" panose="02000503000000020004" pitchFamily="2" charset="0"/>
              </a:defRPr>
            </a:lvl1pPr>
          </a:lstStyle>
          <a:p>
            <a:pPr lvl="0"/>
            <a:r>
              <a:rPr lang="de-DE" dirty="0" err="1"/>
              <a:t>Subtitle</a:t>
            </a:r>
            <a:endParaRPr lang="de-DE" dirty="0"/>
          </a:p>
        </p:txBody>
      </p:sp>
      <p:sp>
        <p:nvSpPr>
          <p:cNvPr id="25" name="Textplatzhalter 2">
            <a:extLst>
              <a:ext uri="{FF2B5EF4-FFF2-40B4-BE49-F238E27FC236}">
                <a16:creationId xmlns:a16="http://schemas.microsoft.com/office/drawing/2014/main" id="{47F86283-BBE7-5A4E-A36F-850DD3B419AE}"/>
              </a:ext>
            </a:extLst>
          </p:cNvPr>
          <p:cNvSpPr>
            <a:spLocks noGrp="1"/>
          </p:cNvSpPr>
          <p:nvPr>
            <p:ph type="body" sz="quarter" idx="28" hasCustomPrompt="1"/>
          </p:nvPr>
        </p:nvSpPr>
        <p:spPr>
          <a:xfrm>
            <a:off x="497049" y="455613"/>
            <a:ext cx="5608026" cy="799030"/>
          </a:xfrm>
          <a:prstGeom prst="rect">
            <a:avLst/>
          </a:prstGeom>
        </p:spPr>
        <p:txBody>
          <a:bodyPr lIns="0" tIns="0" rIns="0" bIns="0">
            <a:noAutofit/>
          </a:bodyPr>
          <a:lstStyle>
            <a:lvl1pPr>
              <a:spcBef>
                <a:spcPts val="50"/>
              </a:spcBef>
              <a:defRPr sz="2600" b="1" i="0">
                <a:solidFill>
                  <a:schemeClr val="bg1"/>
                </a:solidFill>
                <a:latin typeface="BentonSans Bold"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Headline Title </a:t>
            </a:r>
          </a:p>
          <a:p>
            <a:pPr lvl="0"/>
            <a:r>
              <a:rPr lang="de-DE" dirty="0" err="1"/>
              <a:t>Subline</a:t>
            </a:r>
            <a:endParaRPr lang="de-DE" dirty="0"/>
          </a:p>
        </p:txBody>
      </p:sp>
      <p:sp>
        <p:nvSpPr>
          <p:cNvPr id="27" name="Textplatzhalter 2">
            <a:extLst>
              <a:ext uri="{FF2B5EF4-FFF2-40B4-BE49-F238E27FC236}">
                <a16:creationId xmlns:a16="http://schemas.microsoft.com/office/drawing/2014/main" id="{DB90DD79-CCBA-FC4B-BF1B-618AFD00C1B2}"/>
              </a:ext>
            </a:extLst>
          </p:cNvPr>
          <p:cNvSpPr>
            <a:spLocks noGrp="1"/>
          </p:cNvSpPr>
          <p:nvPr>
            <p:ph type="body" sz="quarter" idx="47" hasCustomPrompt="1"/>
          </p:nvPr>
        </p:nvSpPr>
        <p:spPr>
          <a:xfrm>
            <a:off x="497049" y="1240465"/>
            <a:ext cx="5576118" cy="769089"/>
          </a:xfrm>
          <a:prstGeom prst="rect">
            <a:avLst/>
          </a:prstGeom>
        </p:spPr>
        <p:txBody>
          <a:bodyPr lIns="0" tIns="0" rIns="0" bIns="0">
            <a:noAutofit/>
          </a:bodyPr>
          <a:lstStyle>
            <a:lvl1pPr marL="0" marR="0" indent="0" algn="l" defTabSz="1011899" rtl="0" eaLnBrk="1" fontAlgn="auto" latinLnBrk="0" hangingPunct="1">
              <a:lnSpc>
                <a:spcPct val="100000"/>
              </a:lnSpc>
              <a:spcBef>
                <a:spcPts val="50"/>
              </a:spcBef>
              <a:spcAft>
                <a:spcPts val="0"/>
              </a:spcAft>
              <a:buClr>
                <a:schemeClr val="accent1"/>
              </a:buClr>
              <a:buSzPct val="80000"/>
              <a:buFontTx/>
              <a:buNone/>
              <a:tabLst/>
              <a:defRPr sz="2600" b="0" i="0">
                <a:solidFill>
                  <a:schemeClr val="bg1"/>
                </a:solidFill>
                <a:latin typeface="BentonSans Regular" panose="02000503000000020004"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Event </a:t>
            </a:r>
            <a:r>
              <a:rPr lang="de-DE" dirty="0" err="1"/>
              <a:t>Theme</a:t>
            </a:r>
            <a:endParaRPr lang="de-DE" dirty="0"/>
          </a:p>
        </p:txBody>
      </p:sp>
      <p:pic>
        <p:nvPicPr>
          <p:cNvPr id="29" name="Grafik 28" descr="Ein Bild, das Text, ClipArt enthält.&#10;&#10;Automatisch generierte Beschreibung">
            <a:extLst>
              <a:ext uri="{FF2B5EF4-FFF2-40B4-BE49-F238E27FC236}">
                <a16:creationId xmlns:a16="http://schemas.microsoft.com/office/drawing/2014/main" id="{E165AE5E-B2B1-B941-A449-EB2B41FE7087}"/>
              </a:ext>
            </a:extLst>
          </p:cNvPr>
          <p:cNvPicPr>
            <a:picLocks noChangeAspect="1"/>
          </p:cNvPicPr>
          <p:nvPr userDrawn="1"/>
        </p:nvPicPr>
        <p:blipFill>
          <a:blip r:embed="rId2"/>
          <a:stretch>
            <a:fillRect/>
          </a:stretch>
        </p:blipFill>
        <p:spPr>
          <a:xfrm>
            <a:off x="11139240" y="6157649"/>
            <a:ext cx="708257" cy="344180"/>
          </a:xfrm>
          <a:prstGeom prst="rect">
            <a:avLst/>
          </a:prstGeom>
        </p:spPr>
      </p:pic>
    </p:spTree>
    <p:extLst>
      <p:ext uri="{BB962C8B-B14F-4D97-AF65-F5344CB8AC3E}">
        <p14:creationId xmlns:p14="http://schemas.microsoft.com/office/powerpoint/2010/main" val="19670402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6996">
          <p15:clr>
            <a:srgbClr val="FBAE40"/>
          </p15:clr>
        </p15:guide>
        <p15:guide id="4" orient="horz" pos="3662">
          <p15:clr>
            <a:srgbClr val="FBAE40"/>
          </p15:clr>
        </p15:guide>
        <p15:guide id="5" orient="horz" pos="5477">
          <p15:clr>
            <a:srgbClr val="FBAE40"/>
          </p15:clr>
        </p15:guide>
        <p15:guide id="6" orient="horz" pos="623">
          <p15:clr>
            <a:srgbClr val="FBAE40"/>
          </p15:clr>
        </p15:guide>
        <p15:guide id="7" orient="horz" pos="434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with photo - 1">
    <p:bg>
      <p:bgRef idx="1001">
        <a:schemeClr val="bg1"/>
      </p:bgRef>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D1D1F4C7-ED1A-FC41-B076-2F5B964E2853}"/>
              </a:ext>
            </a:extLst>
          </p:cNvPr>
          <p:cNvSpPr>
            <a:spLocks noGrp="1"/>
          </p:cNvSpPr>
          <p:nvPr>
            <p:ph type="pic" sz="quarter" idx="51" hasCustomPrompt="1"/>
          </p:nvPr>
        </p:nvSpPr>
        <p:spPr>
          <a:xfrm>
            <a:off x="4339256" y="0"/>
            <a:ext cx="7855919" cy="3435998"/>
          </a:xfrm>
          <a:prstGeom prst="rect">
            <a:avLst/>
          </a:prstGeom>
          <a:solidFill>
            <a:schemeClr val="tx2"/>
          </a:solidFill>
        </p:spPr>
        <p:txBody>
          <a:bodyPr/>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9" name="Grafik 28" descr="Ein Bild, das Text, ClipArt enthält.&#10;&#10;Automatisch generierte Beschreibung">
            <a:extLst>
              <a:ext uri="{FF2B5EF4-FFF2-40B4-BE49-F238E27FC236}">
                <a16:creationId xmlns:a16="http://schemas.microsoft.com/office/drawing/2014/main" id="{E165AE5E-B2B1-B941-A449-EB2B41FE7087}"/>
              </a:ext>
            </a:extLst>
          </p:cNvPr>
          <p:cNvPicPr>
            <a:picLocks noChangeAspect="1"/>
          </p:cNvPicPr>
          <p:nvPr userDrawn="1"/>
        </p:nvPicPr>
        <p:blipFill>
          <a:blip r:embed="rId2"/>
          <a:stretch>
            <a:fillRect/>
          </a:stretch>
        </p:blipFill>
        <p:spPr>
          <a:xfrm>
            <a:off x="11139240" y="6157649"/>
            <a:ext cx="708257" cy="344180"/>
          </a:xfrm>
          <a:prstGeom prst="rect">
            <a:avLst/>
          </a:prstGeom>
        </p:spPr>
      </p:pic>
      <p:sp>
        <p:nvSpPr>
          <p:cNvPr id="13" name="Textplatzhalter 5">
            <a:extLst>
              <a:ext uri="{FF2B5EF4-FFF2-40B4-BE49-F238E27FC236}">
                <a16:creationId xmlns:a16="http://schemas.microsoft.com/office/drawing/2014/main" id="{2C9FB849-BADF-5948-97E8-D2879FF1A332}"/>
              </a:ext>
            </a:extLst>
          </p:cNvPr>
          <p:cNvSpPr>
            <a:spLocks noGrp="1"/>
          </p:cNvSpPr>
          <p:nvPr>
            <p:ph type="body" sz="quarter" idx="44" hasCustomPrompt="1"/>
          </p:nvPr>
        </p:nvSpPr>
        <p:spPr>
          <a:xfrm>
            <a:off x="497049" y="4271244"/>
            <a:ext cx="4324493" cy="465921"/>
          </a:xfrm>
          <a:prstGeom prst="rect">
            <a:avLst/>
          </a:prstGeom>
        </p:spPr>
        <p:txBody>
          <a:bodyPr lIns="0" tIns="0" rIns="0" bIns="0">
            <a:noAutofit/>
          </a:bodyPr>
          <a:lstStyle>
            <a:lvl1pPr>
              <a:spcBef>
                <a:spcPts val="50"/>
              </a:spcBef>
              <a:defRPr sz="3300" b="1" i="0">
                <a:solidFill>
                  <a:schemeClr val="tx1"/>
                </a:solidFill>
                <a:latin typeface="BentonSans Bold" panose="02000503000000020004" pitchFamily="2" charset="0"/>
              </a:defRPr>
            </a:lvl1pPr>
          </a:lstStyle>
          <a:p>
            <a:pPr lvl="0"/>
            <a:r>
              <a:rPr lang="de-DE" dirty="0" err="1"/>
              <a:t>Divider</a:t>
            </a:r>
            <a:r>
              <a:rPr lang="de-DE" dirty="0"/>
              <a:t> Page</a:t>
            </a:r>
          </a:p>
        </p:txBody>
      </p:sp>
      <p:sp>
        <p:nvSpPr>
          <p:cNvPr id="14" name="Textplatzhalter 5">
            <a:extLst>
              <a:ext uri="{FF2B5EF4-FFF2-40B4-BE49-F238E27FC236}">
                <a16:creationId xmlns:a16="http://schemas.microsoft.com/office/drawing/2014/main" id="{1565F9DB-EB15-BA4C-9104-3C90F9A1D81F}"/>
              </a:ext>
            </a:extLst>
          </p:cNvPr>
          <p:cNvSpPr>
            <a:spLocks noGrp="1"/>
          </p:cNvSpPr>
          <p:nvPr>
            <p:ph type="body" sz="quarter" idx="46" hasCustomPrompt="1"/>
          </p:nvPr>
        </p:nvSpPr>
        <p:spPr>
          <a:xfrm>
            <a:off x="497049" y="4752662"/>
            <a:ext cx="5200432" cy="518900"/>
          </a:xfrm>
          <a:prstGeom prst="rect">
            <a:avLst/>
          </a:prstGeom>
        </p:spPr>
        <p:txBody>
          <a:bodyPr lIns="0" tIns="0" rIns="0" bIns="0">
            <a:noAutofit/>
          </a:bodyPr>
          <a:lstStyle>
            <a:lvl1pPr>
              <a:spcBef>
                <a:spcPts val="50"/>
              </a:spcBef>
              <a:defRPr sz="3300" b="0" i="0">
                <a:solidFill>
                  <a:schemeClr val="tx1"/>
                </a:solidFill>
                <a:latin typeface="BentonSans Regular" panose="02000503000000020004" pitchFamily="2" charset="0"/>
              </a:defRPr>
            </a:lvl1pPr>
          </a:lstStyle>
          <a:p>
            <a:pPr lvl="0"/>
            <a:r>
              <a:rPr lang="de-DE" dirty="0" err="1"/>
              <a:t>Subtitle</a:t>
            </a:r>
            <a:endParaRPr lang="de-DE" dirty="0"/>
          </a:p>
        </p:txBody>
      </p:sp>
      <p:sp>
        <p:nvSpPr>
          <p:cNvPr id="10" name="Bildplatzhalter 21">
            <a:extLst>
              <a:ext uri="{FF2B5EF4-FFF2-40B4-BE49-F238E27FC236}">
                <a16:creationId xmlns:a16="http://schemas.microsoft.com/office/drawing/2014/main" id="{BA6E43C5-E282-8242-B749-F91923F9F5F5}"/>
              </a:ext>
            </a:extLst>
          </p:cNvPr>
          <p:cNvSpPr>
            <a:spLocks noGrp="1"/>
          </p:cNvSpPr>
          <p:nvPr>
            <p:ph type="pic" sz="quarter" idx="50" hasCustomPrompt="1"/>
          </p:nvPr>
        </p:nvSpPr>
        <p:spPr>
          <a:xfrm>
            <a:off x="429475"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solidFill>
            <a:srgbClr val="BCDC50">
              <a:alpha val="34902"/>
            </a:srgbClr>
          </a:solidFill>
        </p:spPr>
        <p:txBody>
          <a:bodyPr wrap="square">
            <a:noAutofit/>
          </a:bodyPr>
          <a:lstStyle/>
          <a:p>
            <a:r>
              <a:rPr lang="de-DE"/>
              <a:t>3</a:t>
            </a:r>
          </a:p>
        </p:txBody>
      </p:sp>
      <p:sp>
        <p:nvSpPr>
          <p:cNvPr id="12" name="Bildplatzhalter 18">
            <a:extLst>
              <a:ext uri="{FF2B5EF4-FFF2-40B4-BE49-F238E27FC236}">
                <a16:creationId xmlns:a16="http://schemas.microsoft.com/office/drawing/2014/main" id="{08F91BCA-EB67-2A40-948A-03FAED0D9874}"/>
              </a:ext>
            </a:extLst>
          </p:cNvPr>
          <p:cNvSpPr>
            <a:spLocks noGrp="1"/>
          </p:cNvSpPr>
          <p:nvPr>
            <p:ph type="pic" sz="quarter" idx="49" hasCustomPrompt="1"/>
          </p:nvPr>
        </p:nvSpPr>
        <p:spPr>
          <a:xfrm>
            <a:off x="1"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gradFill>
            <a:gsLst>
              <a:gs pos="0">
                <a:srgbClr val="008FD3"/>
              </a:gs>
              <a:gs pos="77000">
                <a:srgbClr val="93C939"/>
              </a:gs>
            </a:gsLst>
            <a:lin ang="2700000" scaled="0"/>
          </a:gradFill>
        </p:spPr>
        <p:txBody>
          <a:bodyPr wrap="square">
            <a:noAutofit/>
          </a:bodyPr>
          <a:lstStyle>
            <a:lvl1pPr algn="r">
              <a:defRPr sz="1400"/>
            </a:lvl1pPr>
          </a:lstStyle>
          <a:p>
            <a:r>
              <a:rPr lang="de-DE"/>
              <a:t>Not </a:t>
            </a:r>
            <a:r>
              <a:rPr lang="de-DE" err="1"/>
              <a:t>change</a:t>
            </a:r>
            <a:endParaRPr lang="de-DE"/>
          </a:p>
        </p:txBody>
      </p:sp>
    </p:spTree>
    <p:extLst>
      <p:ext uri="{BB962C8B-B14F-4D97-AF65-F5344CB8AC3E}">
        <p14:creationId xmlns:p14="http://schemas.microsoft.com/office/powerpoint/2010/main" val="40060418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5" orient="horz" pos="5477">
          <p15:clr>
            <a:srgbClr val="FBAE40"/>
          </p15:clr>
        </p15:guide>
        <p15:guide id="6" orient="horz" pos="62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with photo ">
    <p:bg>
      <p:bgRef idx="1001">
        <a:schemeClr val="bg1"/>
      </p:bgRef>
    </p:bg>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607D9AB4-6854-F249-B157-904689784461}"/>
              </a:ext>
            </a:extLst>
          </p:cNvPr>
          <p:cNvSpPr>
            <a:spLocks noGrp="1"/>
          </p:cNvSpPr>
          <p:nvPr>
            <p:ph type="pic" sz="quarter" idx="46" hasCustomPrompt="1"/>
          </p:nvPr>
        </p:nvSpPr>
        <p:spPr>
          <a:xfrm>
            <a:off x="2552737" y="0"/>
            <a:ext cx="9642438" cy="6858000"/>
          </a:xfrm>
          <a:prstGeom prst="rect">
            <a:avLst/>
          </a:prstGeom>
          <a:solidFill>
            <a:schemeClr val="tx2"/>
          </a:solidFill>
        </p:spPr>
        <p:txBody>
          <a:bodyPr anchor="ctr" anchorCtr="0"/>
          <a:lstStyle>
            <a:lvl1pPr algn="r">
              <a:defRPr sz="1400"/>
            </a:lvl1pPr>
          </a:lstStyle>
          <a:p>
            <a:r>
              <a:rPr lang="de-DE"/>
              <a:t>Click </a:t>
            </a:r>
            <a:r>
              <a:rPr lang="de-DE" err="1"/>
              <a:t>icon</a:t>
            </a:r>
            <a:r>
              <a:rPr lang="de-DE"/>
              <a:t> </a:t>
            </a:r>
            <a:r>
              <a:rPr lang="de-DE" err="1"/>
              <a:t>to</a:t>
            </a:r>
            <a:r>
              <a:rPr lang="de-DE"/>
              <a:t> </a:t>
            </a:r>
            <a:r>
              <a:rPr lang="de-DE" err="1"/>
              <a:t>add</a:t>
            </a:r>
            <a:r>
              <a:rPr lang="de-DE"/>
              <a:t> </a:t>
            </a:r>
            <a:r>
              <a:rPr lang="de-DE" err="1"/>
              <a:t>image</a:t>
            </a:r>
            <a:endParaRPr lang="de-DE"/>
          </a:p>
        </p:txBody>
      </p:sp>
      <p:sp>
        <p:nvSpPr>
          <p:cNvPr id="10" name="Bildplatzhalter 18">
            <a:extLst>
              <a:ext uri="{FF2B5EF4-FFF2-40B4-BE49-F238E27FC236}">
                <a16:creationId xmlns:a16="http://schemas.microsoft.com/office/drawing/2014/main" id="{E9F0B767-9020-6D4E-9757-F5583CBF70C1}"/>
              </a:ext>
            </a:extLst>
          </p:cNvPr>
          <p:cNvSpPr>
            <a:spLocks noGrp="1"/>
          </p:cNvSpPr>
          <p:nvPr>
            <p:ph type="pic" sz="quarter" idx="42"/>
          </p:nvPr>
        </p:nvSpPr>
        <p:spPr>
          <a:xfrm>
            <a:off x="495064"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solidFill>
            <a:srgbClr val="BCDC50">
              <a:alpha val="34902"/>
            </a:srgbClr>
          </a:solidFill>
        </p:spPr>
        <p:txBody>
          <a:bodyPr wrap="square">
            <a:noAutofit/>
          </a:bodyPr>
          <a:lstStyle/>
          <a:p>
            <a:endParaRPr lang="de-DE"/>
          </a:p>
        </p:txBody>
      </p:sp>
      <p:sp>
        <p:nvSpPr>
          <p:cNvPr id="16" name="Bildplatzhalter 16">
            <a:extLst>
              <a:ext uri="{FF2B5EF4-FFF2-40B4-BE49-F238E27FC236}">
                <a16:creationId xmlns:a16="http://schemas.microsoft.com/office/drawing/2014/main" id="{343B2F13-5917-8C40-AD7E-B473BFF90FF7}"/>
              </a:ext>
            </a:extLst>
          </p:cNvPr>
          <p:cNvSpPr>
            <a:spLocks noGrp="1"/>
          </p:cNvSpPr>
          <p:nvPr>
            <p:ph type="pic" sz="quarter" idx="41" hasCustomPrompt="1"/>
          </p:nvPr>
        </p:nvSpPr>
        <p:spPr>
          <a:xfrm>
            <a:off x="-1"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gradFill>
            <a:gsLst>
              <a:gs pos="0">
                <a:srgbClr val="008FD3"/>
              </a:gs>
              <a:gs pos="60000">
                <a:srgbClr val="93C939"/>
              </a:gs>
            </a:gsLst>
            <a:lin ang="2700000" scaled="0"/>
          </a:gradFill>
        </p:spPr>
        <p:txBody>
          <a:bodyPr wrap="square">
            <a:noAutofit/>
          </a:bodyPr>
          <a:lstStyle>
            <a:lvl1pPr algn="r">
              <a:defRPr sz="1400"/>
            </a:lvl1pPr>
          </a:lstStyle>
          <a:p>
            <a:r>
              <a:rPr lang="de-DE"/>
              <a:t>Not </a:t>
            </a:r>
            <a:r>
              <a:rPr lang="de-DE" err="1"/>
              <a:t>change</a:t>
            </a:r>
            <a:endParaRPr lang="de-DE"/>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2" name="Bildplatzhalter 11">
            <a:extLst>
              <a:ext uri="{FF2B5EF4-FFF2-40B4-BE49-F238E27FC236}">
                <a16:creationId xmlns:a16="http://schemas.microsoft.com/office/drawing/2014/main" id="{E8A32705-E27E-604F-9518-0224227C3087}"/>
              </a:ext>
            </a:extLst>
          </p:cNvPr>
          <p:cNvSpPr>
            <a:spLocks noGrp="1"/>
          </p:cNvSpPr>
          <p:nvPr>
            <p:ph type="pic" sz="quarter" idx="43" hasCustomPrompt="1"/>
          </p:nvPr>
        </p:nvSpPr>
        <p:spPr>
          <a:xfrm>
            <a:off x="11140293" y="6158802"/>
            <a:ext cx="701333" cy="347258"/>
          </a:xfrm>
          <a:prstGeom prst="rect">
            <a:avLst/>
          </a:prstGeom>
          <a:blipFill>
            <a:blip r:embed="rId2"/>
            <a:stretch>
              <a:fillRect/>
            </a:stretch>
          </a:blipFill>
        </p:spPr>
        <p:txBody>
          <a:bodyPr/>
          <a:lstStyle>
            <a:lvl1pPr>
              <a:defRPr sz="400"/>
            </a:lvl1pPr>
          </a:lstStyle>
          <a:p>
            <a:r>
              <a:rPr lang="de-DE"/>
              <a:t>Not </a:t>
            </a:r>
            <a:r>
              <a:rPr lang="de-DE" err="1"/>
              <a:t>change</a:t>
            </a:r>
            <a:endParaRPr lang="de-DE"/>
          </a:p>
        </p:txBody>
      </p:sp>
      <p:sp>
        <p:nvSpPr>
          <p:cNvPr id="11" name="Textplatzhalter 5">
            <a:extLst>
              <a:ext uri="{FF2B5EF4-FFF2-40B4-BE49-F238E27FC236}">
                <a16:creationId xmlns:a16="http://schemas.microsoft.com/office/drawing/2014/main" id="{7F85B5EA-D8AE-0B4B-81CA-3520F5E923C5}"/>
              </a:ext>
            </a:extLst>
          </p:cNvPr>
          <p:cNvSpPr>
            <a:spLocks noGrp="1"/>
          </p:cNvSpPr>
          <p:nvPr>
            <p:ph type="body" sz="quarter" idx="44" hasCustomPrompt="1"/>
          </p:nvPr>
        </p:nvSpPr>
        <p:spPr>
          <a:xfrm>
            <a:off x="497049" y="2483438"/>
            <a:ext cx="4324493" cy="465921"/>
          </a:xfrm>
          <a:prstGeom prst="rect">
            <a:avLst/>
          </a:prstGeom>
        </p:spPr>
        <p:txBody>
          <a:bodyPr lIns="0" tIns="0" rIns="0" bIns="0">
            <a:noAutofit/>
          </a:bodyPr>
          <a:lstStyle>
            <a:lvl1pPr>
              <a:spcBef>
                <a:spcPts val="50"/>
              </a:spcBef>
              <a:defRPr sz="3300" b="1" i="0">
                <a:solidFill>
                  <a:schemeClr val="bg1"/>
                </a:solidFill>
                <a:latin typeface="BentonSans Bold" panose="02000503000000020004" pitchFamily="2" charset="0"/>
              </a:defRPr>
            </a:lvl1pPr>
          </a:lstStyle>
          <a:p>
            <a:pPr lvl="0"/>
            <a:r>
              <a:rPr lang="de-DE" dirty="0" err="1"/>
              <a:t>Divider</a:t>
            </a:r>
            <a:r>
              <a:rPr lang="de-DE" dirty="0"/>
              <a:t> Page	</a:t>
            </a:r>
          </a:p>
        </p:txBody>
      </p:sp>
      <p:sp>
        <p:nvSpPr>
          <p:cNvPr id="13" name="Textplatzhalter 5">
            <a:extLst>
              <a:ext uri="{FF2B5EF4-FFF2-40B4-BE49-F238E27FC236}">
                <a16:creationId xmlns:a16="http://schemas.microsoft.com/office/drawing/2014/main" id="{F5191C56-0B98-1449-A020-03EDEDE7315B}"/>
              </a:ext>
            </a:extLst>
          </p:cNvPr>
          <p:cNvSpPr>
            <a:spLocks noGrp="1"/>
          </p:cNvSpPr>
          <p:nvPr>
            <p:ph type="body" sz="quarter" idx="47" hasCustomPrompt="1"/>
          </p:nvPr>
        </p:nvSpPr>
        <p:spPr>
          <a:xfrm>
            <a:off x="497049" y="2964856"/>
            <a:ext cx="5200432" cy="1128679"/>
          </a:xfrm>
          <a:prstGeom prst="rect">
            <a:avLst/>
          </a:prstGeom>
        </p:spPr>
        <p:txBody>
          <a:bodyPr lIns="0" tIns="0" rIns="0" bIns="0">
            <a:noAutofit/>
          </a:bodyPr>
          <a:lstStyle>
            <a:lvl1pPr>
              <a:spcBef>
                <a:spcPts val="50"/>
              </a:spcBef>
              <a:defRPr sz="3300" b="0" i="0">
                <a:solidFill>
                  <a:schemeClr val="bg1"/>
                </a:solidFill>
                <a:latin typeface="BentonSans Regular" panose="02000503000000020004" pitchFamily="2" charset="0"/>
              </a:defRPr>
            </a:lvl1pPr>
          </a:lstStyle>
          <a:p>
            <a:pPr lvl="0"/>
            <a:r>
              <a:rPr lang="de-DE" dirty="0" err="1"/>
              <a:t>Subtitle</a:t>
            </a:r>
            <a:endParaRPr lang="de-DE" dirty="0"/>
          </a:p>
        </p:txBody>
      </p:sp>
    </p:spTree>
    <p:extLst>
      <p:ext uri="{BB962C8B-B14F-4D97-AF65-F5344CB8AC3E}">
        <p14:creationId xmlns:p14="http://schemas.microsoft.com/office/powerpoint/2010/main" val="20673961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5590">
          <p15:clr>
            <a:srgbClr val="FBAE40"/>
          </p15:clr>
        </p15:guide>
        <p15:guide id="4" orient="horz" pos="3231">
          <p15:clr>
            <a:srgbClr val="FBAE40"/>
          </p15:clr>
        </p15:guide>
        <p15:guide id="5" orient="horz" pos="6656">
          <p15:clr>
            <a:srgbClr val="FBAE40"/>
          </p15:clr>
        </p15:guide>
        <p15:guide id="6" orient="horz" pos="64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without photo - 1">
    <p:bg>
      <p:bgRef idx="1001">
        <a:schemeClr val="bg1"/>
      </p:bgRef>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4655B4C-94BF-5242-890D-3BBECF9D7726}"/>
              </a:ext>
            </a:extLst>
          </p:cNvPr>
          <p:cNvSpPr/>
          <p:nvPr userDrawn="1"/>
        </p:nvSpPr>
        <p:spPr bwMode="gray">
          <a:xfrm>
            <a:off x="4268589" y="-22310"/>
            <a:ext cx="7926586" cy="3458308"/>
          </a:xfrm>
          <a:prstGeom prst="rect">
            <a:avLst/>
          </a:prstGeom>
          <a:solidFill>
            <a:srgbClr val="93C939"/>
          </a:solidFill>
          <a:ln w="73025" algn="ctr">
            <a:noFill/>
            <a:miter lim="800000"/>
            <a:headEnd/>
            <a:tailEnd/>
          </a:ln>
        </p:spPr>
        <p:txBody>
          <a:bodyPr lIns="45000" tIns="36000" rIns="45000" bIns="36000" rtlCol="0" anchor="ctr"/>
          <a:lstStyle/>
          <a:p>
            <a:pPr marR="0" algn="ctr" defTabSz="457200" eaLnBrk="1" fontAlgn="base" latinLnBrk="0" hangingPunct="1">
              <a:lnSpc>
                <a:spcPct val="100000"/>
              </a:lnSpc>
              <a:spcBef>
                <a:spcPct val="50000"/>
              </a:spcBef>
              <a:spcAft>
                <a:spcPct val="0"/>
              </a:spcAft>
              <a:buClr>
                <a:srgbClr val="F0AB00"/>
              </a:buClr>
              <a:buSzPct val="80000"/>
              <a:tabLst/>
            </a:pPr>
            <a:endParaRPr kumimoji="0" lang="de-DE" sz="9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20" name="Textplatzhalter 5">
            <a:extLst>
              <a:ext uri="{FF2B5EF4-FFF2-40B4-BE49-F238E27FC236}">
                <a16:creationId xmlns:a16="http://schemas.microsoft.com/office/drawing/2014/main" id="{A4ADB659-D88E-0746-9E0E-CE5000D06F16}"/>
              </a:ext>
            </a:extLst>
          </p:cNvPr>
          <p:cNvSpPr>
            <a:spLocks noGrp="1"/>
          </p:cNvSpPr>
          <p:nvPr>
            <p:ph type="body" sz="quarter" idx="44" hasCustomPrompt="1"/>
          </p:nvPr>
        </p:nvSpPr>
        <p:spPr>
          <a:xfrm>
            <a:off x="497049" y="4271244"/>
            <a:ext cx="4324493" cy="465921"/>
          </a:xfrm>
          <a:prstGeom prst="rect">
            <a:avLst/>
          </a:prstGeom>
        </p:spPr>
        <p:txBody>
          <a:bodyPr lIns="0" tIns="0" rIns="0" bIns="0">
            <a:noAutofit/>
          </a:bodyPr>
          <a:lstStyle>
            <a:lvl1pPr>
              <a:spcBef>
                <a:spcPts val="50"/>
              </a:spcBef>
              <a:defRPr sz="3300" b="1" i="0">
                <a:solidFill>
                  <a:schemeClr val="tx1"/>
                </a:solidFill>
                <a:latin typeface="BentonSans Bold" panose="02000503000000020004" pitchFamily="2" charset="0"/>
              </a:defRPr>
            </a:lvl1pPr>
          </a:lstStyle>
          <a:p>
            <a:pPr lvl="0"/>
            <a:r>
              <a:rPr lang="de-DE" dirty="0" err="1"/>
              <a:t>Divider</a:t>
            </a:r>
            <a:r>
              <a:rPr lang="de-DE" dirty="0"/>
              <a:t> Page</a:t>
            </a:r>
          </a:p>
        </p:txBody>
      </p:sp>
      <p:sp>
        <p:nvSpPr>
          <p:cNvPr id="23" name="Textplatzhalter 5">
            <a:extLst>
              <a:ext uri="{FF2B5EF4-FFF2-40B4-BE49-F238E27FC236}">
                <a16:creationId xmlns:a16="http://schemas.microsoft.com/office/drawing/2014/main" id="{E591C919-3E8E-1E43-8D66-03FDC8136996}"/>
              </a:ext>
            </a:extLst>
          </p:cNvPr>
          <p:cNvSpPr>
            <a:spLocks noGrp="1"/>
          </p:cNvSpPr>
          <p:nvPr>
            <p:ph type="body" sz="quarter" idx="46" hasCustomPrompt="1"/>
          </p:nvPr>
        </p:nvSpPr>
        <p:spPr>
          <a:xfrm>
            <a:off x="497049" y="4752662"/>
            <a:ext cx="5200432" cy="518900"/>
          </a:xfrm>
          <a:prstGeom prst="rect">
            <a:avLst/>
          </a:prstGeom>
        </p:spPr>
        <p:txBody>
          <a:bodyPr lIns="0" tIns="0" rIns="0" bIns="0">
            <a:noAutofit/>
          </a:bodyPr>
          <a:lstStyle>
            <a:lvl1pPr>
              <a:spcBef>
                <a:spcPts val="50"/>
              </a:spcBef>
              <a:defRPr sz="3300" b="0" i="0">
                <a:solidFill>
                  <a:schemeClr val="tx1"/>
                </a:solidFill>
                <a:latin typeface="BentonSans Regular" panose="02000503000000020004" pitchFamily="2" charset="0"/>
              </a:defRPr>
            </a:lvl1pPr>
          </a:lstStyle>
          <a:p>
            <a:pPr lvl="0"/>
            <a:r>
              <a:rPr lang="de-DE" dirty="0" err="1"/>
              <a:t>Subtitle</a:t>
            </a:r>
            <a:endParaRPr lang="de-DE" dirty="0"/>
          </a:p>
        </p:txBody>
      </p:sp>
      <p:pic>
        <p:nvPicPr>
          <p:cNvPr id="29" name="Grafik 28" descr="Ein Bild, das Text, ClipArt enthält.&#10;&#10;Automatisch generierte Beschreibung">
            <a:extLst>
              <a:ext uri="{FF2B5EF4-FFF2-40B4-BE49-F238E27FC236}">
                <a16:creationId xmlns:a16="http://schemas.microsoft.com/office/drawing/2014/main" id="{E165AE5E-B2B1-B941-A449-EB2B41FE7087}"/>
              </a:ext>
            </a:extLst>
          </p:cNvPr>
          <p:cNvPicPr>
            <a:picLocks noChangeAspect="1"/>
          </p:cNvPicPr>
          <p:nvPr userDrawn="1"/>
        </p:nvPicPr>
        <p:blipFill>
          <a:blip r:embed="rId2"/>
          <a:stretch>
            <a:fillRect/>
          </a:stretch>
        </p:blipFill>
        <p:spPr>
          <a:xfrm>
            <a:off x="11139240" y="6157649"/>
            <a:ext cx="708257" cy="344180"/>
          </a:xfrm>
          <a:prstGeom prst="rect">
            <a:avLst/>
          </a:prstGeom>
        </p:spPr>
      </p:pic>
      <p:sp>
        <p:nvSpPr>
          <p:cNvPr id="10" name="Bildplatzhalter 21">
            <a:extLst>
              <a:ext uri="{FF2B5EF4-FFF2-40B4-BE49-F238E27FC236}">
                <a16:creationId xmlns:a16="http://schemas.microsoft.com/office/drawing/2014/main" id="{A9AD2030-6B46-5044-A0CE-B722BD63EDB8}"/>
              </a:ext>
            </a:extLst>
          </p:cNvPr>
          <p:cNvSpPr>
            <a:spLocks noGrp="1"/>
          </p:cNvSpPr>
          <p:nvPr>
            <p:ph type="pic" sz="quarter" idx="50" hasCustomPrompt="1"/>
          </p:nvPr>
        </p:nvSpPr>
        <p:spPr>
          <a:xfrm>
            <a:off x="429475"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solidFill>
            <a:srgbClr val="BCDC50">
              <a:alpha val="34902"/>
            </a:srgbClr>
          </a:solidFill>
        </p:spPr>
        <p:txBody>
          <a:bodyPr wrap="square">
            <a:noAutofit/>
          </a:bodyPr>
          <a:lstStyle/>
          <a:p>
            <a:r>
              <a:rPr lang="de-DE"/>
              <a:t>3</a:t>
            </a:r>
          </a:p>
        </p:txBody>
      </p:sp>
      <p:sp>
        <p:nvSpPr>
          <p:cNvPr id="11" name="Bildplatzhalter 18">
            <a:extLst>
              <a:ext uri="{FF2B5EF4-FFF2-40B4-BE49-F238E27FC236}">
                <a16:creationId xmlns:a16="http://schemas.microsoft.com/office/drawing/2014/main" id="{E4CC2425-C87F-5447-ADB4-A9F3F7C97E77}"/>
              </a:ext>
            </a:extLst>
          </p:cNvPr>
          <p:cNvSpPr>
            <a:spLocks noGrp="1"/>
          </p:cNvSpPr>
          <p:nvPr>
            <p:ph type="pic" sz="quarter" idx="49" hasCustomPrompt="1"/>
          </p:nvPr>
        </p:nvSpPr>
        <p:spPr>
          <a:xfrm>
            <a:off x="1" y="-23165"/>
            <a:ext cx="8150703" cy="3459163"/>
          </a:xfrm>
          <a:custGeom>
            <a:avLst/>
            <a:gdLst>
              <a:gd name="connsiteX0" fmla="*/ 0 w 16296101"/>
              <a:gd name="connsiteY0" fmla="*/ 0 h 6918325"/>
              <a:gd name="connsiteX1" fmla="*/ 16296101 w 16296101"/>
              <a:gd name="connsiteY1" fmla="*/ 0 h 6918325"/>
              <a:gd name="connsiteX2" fmla="*/ 9255279 w 16296101"/>
              <a:gd name="connsiteY2" fmla="*/ 6918325 h 6918325"/>
              <a:gd name="connsiteX3" fmla="*/ 0 w 16296101"/>
              <a:gd name="connsiteY3" fmla="*/ 6918325 h 6918325"/>
            </a:gdLst>
            <a:ahLst/>
            <a:cxnLst>
              <a:cxn ang="0">
                <a:pos x="connsiteX0" y="connsiteY0"/>
              </a:cxn>
              <a:cxn ang="0">
                <a:pos x="connsiteX1" y="connsiteY1"/>
              </a:cxn>
              <a:cxn ang="0">
                <a:pos x="connsiteX2" y="connsiteY2"/>
              </a:cxn>
              <a:cxn ang="0">
                <a:pos x="connsiteX3" y="connsiteY3"/>
              </a:cxn>
            </a:cxnLst>
            <a:rect l="l" t="t" r="r" b="b"/>
            <a:pathLst>
              <a:path w="16296101" h="6918325">
                <a:moveTo>
                  <a:pt x="0" y="0"/>
                </a:moveTo>
                <a:lnTo>
                  <a:pt x="16296101" y="0"/>
                </a:lnTo>
                <a:lnTo>
                  <a:pt x="9255279" y="6918325"/>
                </a:lnTo>
                <a:lnTo>
                  <a:pt x="0" y="6918325"/>
                </a:lnTo>
                <a:close/>
              </a:path>
            </a:pathLst>
          </a:custGeom>
          <a:gradFill>
            <a:gsLst>
              <a:gs pos="0">
                <a:srgbClr val="008FD3"/>
              </a:gs>
              <a:gs pos="77000">
                <a:srgbClr val="93C939"/>
              </a:gs>
            </a:gsLst>
            <a:lin ang="2700000" scaled="0"/>
          </a:gradFill>
        </p:spPr>
        <p:txBody>
          <a:bodyPr wrap="square">
            <a:noAutofit/>
          </a:bodyPr>
          <a:lstStyle>
            <a:lvl1pPr algn="r">
              <a:defRPr sz="1400"/>
            </a:lvl1pPr>
          </a:lstStyle>
          <a:p>
            <a:r>
              <a:rPr lang="de-DE"/>
              <a:t>Not </a:t>
            </a:r>
            <a:r>
              <a:rPr lang="de-DE" err="1"/>
              <a:t>change</a:t>
            </a:r>
            <a:endParaRPr lang="de-DE"/>
          </a:p>
        </p:txBody>
      </p:sp>
    </p:spTree>
    <p:extLst>
      <p:ext uri="{BB962C8B-B14F-4D97-AF65-F5344CB8AC3E}">
        <p14:creationId xmlns:p14="http://schemas.microsoft.com/office/powerpoint/2010/main" val="2512387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5" orient="horz" pos="5477">
          <p15:clr>
            <a:srgbClr val="FBAE40"/>
          </p15:clr>
        </p15:guide>
        <p15:guide id="6" orient="horz" pos="623">
          <p15:clr>
            <a:srgbClr val="FBAE40"/>
          </p15:clr>
        </p15:guide>
        <p15:guide id="7" orient="horz" pos="434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without photo">
    <p:bg>
      <p:bgPr>
        <a:solidFill>
          <a:srgbClr val="93C939"/>
        </a:solidFill>
        <a:effectLst/>
      </p:bgPr>
    </p:bg>
    <p:spTree>
      <p:nvGrpSpPr>
        <p:cNvPr id="1" name=""/>
        <p:cNvGrpSpPr/>
        <p:nvPr/>
      </p:nvGrpSpPr>
      <p:grpSpPr>
        <a:xfrm>
          <a:off x="0" y="0"/>
          <a:ext cx="0" cy="0"/>
          <a:chOff x="0" y="0"/>
          <a:chExt cx="0" cy="0"/>
        </a:xfrm>
      </p:grpSpPr>
      <p:sp>
        <p:nvSpPr>
          <p:cNvPr id="8" name="Bildplatzhalter 18">
            <a:extLst>
              <a:ext uri="{FF2B5EF4-FFF2-40B4-BE49-F238E27FC236}">
                <a16:creationId xmlns:a16="http://schemas.microsoft.com/office/drawing/2014/main" id="{BA76B32A-675F-3E44-B8FB-DD9E981BE28E}"/>
              </a:ext>
            </a:extLst>
          </p:cNvPr>
          <p:cNvSpPr>
            <a:spLocks noGrp="1"/>
          </p:cNvSpPr>
          <p:nvPr>
            <p:ph type="pic" sz="quarter" idx="42"/>
          </p:nvPr>
        </p:nvSpPr>
        <p:spPr>
          <a:xfrm>
            <a:off x="495064"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solidFill>
            <a:srgbClr val="BCDC50">
              <a:alpha val="34902"/>
            </a:srgbClr>
          </a:solidFill>
        </p:spPr>
        <p:txBody>
          <a:bodyPr wrap="square">
            <a:noAutofit/>
          </a:bodyPr>
          <a:lstStyle/>
          <a:p>
            <a:endParaRPr lang="de-DE"/>
          </a:p>
        </p:txBody>
      </p:sp>
      <p:sp>
        <p:nvSpPr>
          <p:cNvPr id="12" name="Bildplatzhalter 16">
            <a:extLst>
              <a:ext uri="{FF2B5EF4-FFF2-40B4-BE49-F238E27FC236}">
                <a16:creationId xmlns:a16="http://schemas.microsoft.com/office/drawing/2014/main" id="{CB2DDBDF-3293-4C45-BABB-EFA6785645FB}"/>
              </a:ext>
            </a:extLst>
          </p:cNvPr>
          <p:cNvSpPr>
            <a:spLocks noGrp="1"/>
          </p:cNvSpPr>
          <p:nvPr>
            <p:ph type="pic" sz="quarter" idx="41" hasCustomPrompt="1"/>
          </p:nvPr>
        </p:nvSpPr>
        <p:spPr>
          <a:xfrm>
            <a:off x="-1" y="-1"/>
            <a:ext cx="10214414" cy="6908007"/>
          </a:xfrm>
          <a:custGeom>
            <a:avLst/>
            <a:gdLst>
              <a:gd name="connsiteX0" fmla="*/ 0 w 20422180"/>
              <a:gd name="connsiteY0" fmla="*/ 0 h 13816013"/>
              <a:gd name="connsiteX1" fmla="*/ 6149976 w 20422180"/>
              <a:gd name="connsiteY1" fmla="*/ 0 h 13816013"/>
              <a:gd name="connsiteX2" fmla="*/ 6149976 w 20422180"/>
              <a:gd name="connsiteY2" fmla="*/ 1 h 13816013"/>
              <a:gd name="connsiteX3" fmla="*/ 20422180 w 20422180"/>
              <a:gd name="connsiteY3" fmla="*/ 1 h 13816013"/>
              <a:gd name="connsiteX4" fmla="*/ 6382165 w 20422180"/>
              <a:gd name="connsiteY4" fmla="*/ 13795748 h 13816013"/>
              <a:gd name="connsiteX5" fmla="*/ 6149976 w 20422180"/>
              <a:gd name="connsiteY5" fmla="*/ 13795748 h 13816013"/>
              <a:gd name="connsiteX6" fmla="*/ 6149976 w 20422180"/>
              <a:gd name="connsiteY6" fmla="*/ 13816013 h 13816013"/>
              <a:gd name="connsiteX7" fmla="*/ 0 w 20422180"/>
              <a:gd name="connsiteY7" fmla="*/ 13816013 h 1381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2180" h="13816013">
                <a:moveTo>
                  <a:pt x="0" y="0"/>
                </a:moveTo>
                <a:lnTo>
                  <a:pt x="6149976" y="0"/>
                </a:lnTo>
                <a:lnTo>
                  <a:pt x="6149976" y="1"/>
                </a:lnTo>
                <a:lnTo>
                  <a:pt x="20422180" y="1"/>
                </a:lnTo>
                <a:lnTo>
                  <a:pt x="6382165" y="13795748"/>
                </a:lnTo>
                <a:lnTo>
                  <a:pt x="6149976" y="13795748"/>
                </a:lnTo>
                <a:lnTo>
                  <a:pt x="6149976" y="13816013"/>
                </a:lnTo>
                <a:lnTo>
                  <a:pt x="0" y="13816013"/>
                </a:lnTo>
                <a:close/>
              </a:path>
            </a:pathLst>
          </a:custGeom>
          <a:gradFill>
            <a:gsLst>
              <a:gs pos="0">
                <a:srgbClr val="008FD3"/>
              </a:gs>
              <a:gs pos="60000">
                <a:srgbClr val="93C939"/>
              </a:gs>
            </a:gsLst>
            <a:lin ang="2700000" scaled="0"/>
          </a:gradFill>
        </p:spPr>
        <p:txBody>
          <a:bodyPr wrap="square">
            <a:noAutofit/>
          </a:bodyPr>
          <a:lstStyle>
            <a:lvl1pPr algn="r">
              <a:defRPr sz="1400"/>
            </a:lvl1pPr>
          </a:lstStyle>
          <a:p>
            <a:r>
              <a:rPr lang="de-DE"/>
              <a:t>Not </a:t>
            </a:r>
            <a:r>
              <a:rPr lang="de-DE" err="1"/>
              <a:t>change</a:t>
            </a:r>
            <a:endParaRPr lang="de-DE"/>
          </a:p>
        </p:txBody>
      </p:sp>
      <p:sp>
        <p:nvSpPr>
          <p:cNvPr id="9" name="Freihandform 8">
            <a:extLst>
              <a:ext uri="{FF2B5EF4-FFF2-40B4-BE49-F238E27FC236}">
                <a16:creationId xmlns:a16="http://schemas.microsoft.com/office/drawing/2014/main" id="{41C29977-BE9C-A243-B112-97414199EA4D}"/>
              </a:ext>
            </a:extLst>
          </p:cNvPr>
          <p:cNvSpPr/>
          <p:nvPr userDrawn="1"/>
        </p:nvSpPr>
        <p:spPr bwMode="gray">
          <a:xfrm>
            <a:off x="1" y="2"/>
            <a:ext cx="12195175" cy="6858000"/>
          </a:xfrm>
          <a:custGeom>
            <a:avLst/>
            <a:gdLst>
              <a:gd name="connsiteX0" fmla="*/ 0 w 11430000"/>
              <a:gd name="connsiteY0" fmla="*/ 0 h 5980113"/>
              <a:gd name="connsiteX1" fmla="*/ 11430000 w 11430000"/>
              <a:gd name="connsiteY1" fmla="*/ 0 h 5980113"/>
              <a:gd name="connsiteX2" fmla="*/ 11430000 w 11430000"/>
              <a:gd name="connsiteY2" fmla="*/ 5980113 h 5980113"/>
              <a:gd name="connsiteX3" fmla="*/ 0 w 11430000"/>
              <a:gd name="connsiteY3" fmla="*/ 5980113 h 5980113"/>
              <a:gd name="connsiteX4" fmla="*/ 0 w 11430000"/>
              <a:gd name="connsiteY4" fmla="*/ 5526000 h 5980113"/>
              <a:gd name="connsiteX5" fmla="*/ 5715000 w 11430000"/>
              <a:gd name="connsiteY5" fmla="*/ 5526000 h 5980113"/>
              <a:gd name="connsiteX6" fmla="*/ 5715000 w 11430000"/>
              <a:gd name="connsiteY6" fmla="*/ 460800 h 5980113"/>
              <a:gd name="connsiteX7" fmla="*/ 0 w 11430000"/>
              <a:gd name="connsiteY7" fmla="*/ 460800 h 5980113"/>
              <a:gd name="connsiteX8" fmla="*/ 0 w 11430000"/>
              <a:gd name="connsiteY8" fmla="*/ 0 h 59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0" h="5980113">
                <a:moveTo>
                  <a:pt x="0" y="0"/>
                </a:moveTo>
                <a:lnTo>
                  <a:pt x="11430000" y="0"/>
                </a:lnTo>
                <a:lnTo>
                  <a:pt x="11430000" y="5980113"/>
                </a:lnTo>
                <a:lnTo>
                  <a:pt x="0" y="5980113"/>
                </a:lnTo>
                <a:lnTo>
                  <a:pt x="0" y="5526000"/>
                </a:lnTo>
                <a:lnTo>
                  <a:pt x="5715000" y="5526000"/>
                </a:lnTo>
                <a:lnTo>
                  <a:pt x="5715000" y="460800"/>
                </a:lnTo>
                <a:lnTo>
                  <a:pt x="0" y="460800"/>
                </a:lnTo>
                <a:lnTo>
                  <a:pt x="0" y="0"/>
                </a:lnTo>
                <a:close/>
              </a:path>
            </a:pathLst>
          </a:custGeom>
          <a:noFill/>
          <a:ln w="73025" algn="ctr">
            <a:noFill/>
            <a:miter lim="800000"/>
            <a:headEnd/>
            <a:tailEnd/>
          </a:ln>
        </p:spPr>
        <p:txBody>
          <a:bodyPr wrap="square" lIns="95994" tIns="76795" rIns="95994" bIns="76795" rtlCol="0" anchor="ctr">
            <a:noAutofit/>
          </a:bodyPr>
          <a:lstStyle/>
          <a:p>
            <a:pPr marR="0" algn="ctr" defTabSz="975324" eaLnBrk="1" fontAlgn="base" latinLnBrk="0" hangingPunct="1">
              <a:lnSpc>
                <a:spcPct val="100000"/>
              </a:lnSpc>
              <a:spcBef>
                <a:spcPct val="50000"/>
              </a:spcBef>
              <a:spcAft>
                <a:spcPct val="0"/>
              </a:spcAft>
              <a:buClr>
                <a:srgbClr val="F0AB00"/>
              </a:buClr>
              <a:buSzPct val="80000"/>
              <a:tabLst/>
            </a:pPr>
            <a:endParaRPr kumimoji="0" lang="de-DE" sz="192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11" name="Textplatzhalter 5">
            <a:extLst>
              <a:ext uri="{FF2B5EF4-FFF2-40B4-BE49-F238E27FC236}">
                <a16:creationId xmlns:a16="http://schemas.microsoft.com/office/drawing/2014/main" id="{7F85B5EA-D8AE-0B4B-81CA-3520F5E923C5}"/>
              </a:ext>
            </a:extLst>
          </p:cNvPr>
          <p:cNvSpPr>
            <a:spLocks noGrp="1"/>
          </p:cNvSpPr>
          <p:nvPr>
            <p:ph type="body" sz="quarter" idx="44" hasCustomPrompt="1"/>
          </p:nvPr>
        </p:nvSpPr>
        <p:spPr>
          <a:xfrm>
            <a:off x="497049" y="2483438"/>
            <a:ext cx="4324493" cy="465921"/>
          </a:xfrm>
          <a:prstGeom prst="rect">
            <a:avLst/>
          </a:prstGeom>
        </p:spPr>
        <p:txBody>
          <a:bodyPr lIns="0" tIns="0" rIns="0" bIns="0">
            <a:noAutofit/>
          </a:bodyPr>
          <a:lstStyle>
            <a:lvl1pPr>
              <a:spcBef>
                <a:spcPts val="50"/>
              </a:spcBef>
              <a:defRPr sz="3300" b="1" i="0">
                <a:solidFill>
                  <a:schemeClr val="bg1"/>
                </a:solidFill>
                <a:latin typeface="BentonSans Bold" panose="02000503000000020004" pitchFamily="2" charset="0"/>
              </a:defRPr>
            </a:lvl1pPr>
          </a:lstStyle>
          <a:p>
            <a:pPr lvl="0"/>
            <a:r>
              <a:rPr lang="de-DE" dirty="0" err="1"/>
              <a:t>Divider</a:t>
            </a:r>
            <a:r>
              <a:rPr lang="de-DE" dirty="0"/>
              <a:t> Page	</a:t>
            </a:r>
          </a:p>
        </p:txBody>
      </p:sp>
      <p:sp>
        <p:nvSpPr>
          <p:cNvPr id="13" name="Textplatzhalter 5">
            <a:extLst>
              <a:ext uri="{FF2B5EF4-FFF2-40B4-BE49-F238E27FC236}">
                <a16:creationId xmlns:a16="http://schemas.microsoft.com/office/drawing/2014/main" id="{F5191C56-0B98-1449-A020-03EDEDE7315B}"/>
              </a:ext>
            </a:extLst>
          </p:cNvPr>
          <p:cNvSpPr>
            <a:spLocks noGrp="1"/>
          </p:cNvSpPr>
          <p:nvPr>
            <p:ph type="body" sz="quarter" idx="47" hasCustomPrompt="1"/>
          </p:nvPr>
        </p:nvSpPr>
        <p:spPr>
          <a:xfrm>
            <a:off x="497049" y="2964856"/>
            <a:ext cx="5200432" cy="1128679"/>
          </a:xfrm>
          <a:prstGeom prst="rect">
            <a:avLst/>
          </a:prstGeom>
        </p:spPr>
        <p:txBody>
          <a:bodyPr lIns="0" tIns="0" rIns="0" bIns="0">
            <a:noAutofit/>
          </a:bodyPr>
          <a:lstStyle>
            <a:lvl1pPr>
              <a:spcBef>
                <a:spcPts val="50"/>
              </a:spcBef>
              <a:defRPr sz="3300" b="0" i="0">
                <a:solidFill>
                  <a:schemeClr val="bg1"/>
                </a:solidFill>
                <a:latin typeface="BentonSans Regular" panose="02000503000000020004" pitchFamily="2" charset="0"/>
              </a:defRPr>
            </a:lvl1pPr>
          </a:lstStyle>
          <a:p>
            <a:pPr lvl="0"/>
            <a:r>
              <a:rPr lang="de-DE" dirty="0" err="1"/>
              <a:t>Subtitle</a:t>
            </a:r>
            <a:endParaRPr lang="de-DE" dirty="0"/>
          </a:p>
        </p:txBody>
      </p:sp>
      <p:pic>
        <p:nvPicPr>
          <p:cNvPr id="15" name="Grafik 14" descr="Ein Bild, das Text, ClipArt enthält.&#10;&#10;Automatisch generierte Beschreibung">
            <a:extLst>
              <a:ext uri="{FF2B5EF4-FFF2-40B4-BE49-F238E27FC236}">
                <a16:creationId xmlns:a16="http://schemas.microsoft.com/office/drawing/2014/main" id="{666BA574-80C6-4843-B226-C9B414B5893C}"/>
              </a:ext>
            </a:extLst>
          </p:cNvPr>
          <p:cNvPicPr>
            <a:picLocks noChangeAspect="1"/>
          </p:cNvPicPr>
          <p:nvPr userDrawn="1"/>
        </p:nvPicPr>
        <p:blipFill>
          <a:blip r:embed="rId2"/>
          <a:stretch>
            <a:fillRect/>
          </a:stretch>
        </p:blipFill>
        <p:spPr>
          <a:xfrm>
            <a:off x="11139240" y="6157649"/>
            <a:ext cx="708257" cy="344180"/>
          </a:xfrm>
          <a:prstGeom prst="rect">
            <a:avLst/>
          </a:prstGeom>
        </p:spPr>
      </p:pic>
    </p:spTree>
    <p:extLst>
      <p:ext uri="{BB962C8B-B14F-4D97-AF65-F5344CB8AC3E}">
        <p14:creationId xmlns:p14="http://schemas.microsoft.com/office/powerpoint/2010/main" val="13809470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626">
          <p15:clr>
            <a:srgbClr val="FBAE40"/>
          </p15:clr>
        </p15:guide>
        <p15:guide id="3" orient="horz" pos="5590">
          <p15:clr>
            <a:srgbClr val="FBAE40"/>
          </p15:clr>
        </p15:guide>
        <p15:guide id="4" orient="horz" pos="3231">
          <p15:clr>
            <a:srgbClr val="FBAE40"/>
          </p15:clr>
        </p15:guide>
        <p15:guide id="5" orient="horz" pos="6656">
          <p15:clr>
            <a:srgbClr val="FBAE40"/>
          </p15:clr>
        </p15:guide>
        <p15:guide id="6" orient="horz" pos="64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4000"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5636558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177" rtl="0" eaLnBrk="1" fontAlgn="auto" latinLnBrk="0" hangingPunct="1">
              <a:lnSpc>
                <a:spcPct val="100000"/>
              </a:lnSpc>
              <a:spcBef>
                <a:spcPts val="2999"/>
              </a:spcBef>
              <a:spcAft>
                <a:spcPts val="0"/>
              </a:spcAft>
              <a:buClr>
                <a:schemeClr val="accent1"/>
              </a:buClr>
              <a:buSzPct val="80000"/>
              <a:buFontTx/>
              <a:buNone/>
              <a:tabLst/>
              <a:defRPr sz="2000" b="0"/>
            </a:lvl1pPr>
            <a:lvl2pPr marL="179901" marR="0" indent="-179901" algn="l" defTabSz="1088177"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802" marR="0" indent="-179289" algn="l" defTabSz="1088177"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703" marR="0" indent="-179901" algn="l" defTabSz="1088177"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3963144159"/>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theme" Target="../theme/theme3.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theme" Target="../theme/theme4.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4" name="MSIPCMContentMarking" descr="{&quot;HashCode&quot;:-867948802,&quot;Placement&quot;:&quot;Footer&quot;,&quot;Top&quot;:519.343,&quot;Left&quot;:0.0,&quot;SlideWidth&quot;:960,&quot;SlideHeight&quot;:540}">
            <a:extLst>
              <a:ext uri="{FF2B5EF4-FFF2-40B4-BE49-F238E27FC236}">
                <a16:creationId xmlns:a16="http://schemas.microsoft.com/office/drawing/2014/main" id="{AAF75552-1C25-4020-A029-F31373C4BCE2}"/>
              </a:ext>
            </a:extLst>
          </p:cNvPr>
          <p:cNvSpPr txBox="1"/>
          <p:nvPr userDrawn="1"/>
        </p:nvSpPr>
        <p:spPr>
          <a:xfrm>
            <a:off x="0" y="6595656"/>
            <a:ext cx="581126" cy="262344"/>
          </a:xfrm>
          <a:prstGeom prst="rect">
            <a:avLst/>
          </a:prstGeom>
          <a:noFill/>
        </p:spPr>
        <p:txBody>
          <a:bodyPr vert="horz" wrap="square" lIns="0" tIns="0" rIns="0" bIns="0" rtlCol="0" anchor="ctr" anchorCtr="1">
            <a:spAutoFit/>
          </a:bodyPr>
          <a:lstStyle/>
          <a:p>
            <a:pPr algn="l" fontAlgn="base">
              <a:spcBef>
                <a:spcPct val="0"/>
              </a:spcBef>
              <a:spcAft>
                <a:spcPct val="0"/>
              </a:spcAft>
              <a:buClr>
                <a:srgbClr val="F0AB00"/>
              </a:buClr>
              <a:buSzPct val="80000"/>
            </a:pPr>
            <a:r>
              <a:rPr lang="es-ES" sz="1000" kern="0">
                <a:solidFill>
                  <a:srgbClr val="000000"/>
                </a:solidFill>
                <a:latin typeface="Calibri" panose="020F0502020204030204" pitchFamily="34" charset="0"/>
                <a:ea typeface="Arial Unicode MS" pitchFamily="34" charset="-128"/>
                <a:cs typeface="Arial Unicode MS" pitchFamily="34" charset="-128"/>
              </a:rPr>
              <a:t>Public</a:t>
            </a:r>
            <a:endParaRPr lang="ru-RU" sz="1000" kern="0" dirty="0" err="1">
              <a:solidFill>
                <a:srgbClr val="000000"/>
              </a:solidFill>
              <a:latin typeface="Calibri" panose="020F050202020403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2021 SAP SE or an SAP affiliate company. All rights reserved.  </a:t>
            </a:r>
            <a:r>
              <a:rPr kumimoji="0" lang="en-US" sz="600" b="0" i="0" u="none" kern="0" baseline="0">
                <a:solidFill>
                  <a:schemeClr val="tx1"/>
                </a:solidFill>
                <a:latin typeface="Arial"/>
                <a:ea typeface="Arial Unicode MS"/>
                <a:cs typeface="Arial Unicode MS" pitchFamily="34" charset="-128"/>
                <a:sym typeface="Arial"/>
              </a:rPr>
              <a:t>ǀ</a:t>
            </a:r>
          </a:p>
        </p:txBody>
      </p:sp>
      <p:sp>
        <p:nvSpPr>
          <p:cNvPr id="4" name="MSIPCMContentMarking" descr="{&quot;HashCode&quot;:-867948802,&quot;Placement&quot;:&quot;Footer&quot;,&quot;Top&quot;:519.343,&quot;Left&quot;:0.0,&quot;SlideWidth&quot;:960,&quot;SlideHeight&quot;:540}">
            <a:extLst>
              <a:ext uri="{FF2B5EF4-FFF2-40B4-BE49-F238E27FC236}">
                <a16:creationId xmlns:a16="http://schemas.microsoft.com/office/drawing/2014/main" id="{45C831EE-3A75-4CA7-A0BC-36AE43F6AAAA}"/>
              </a:ext>
            </a:extLst>
          </p:cNvPr>
          <p:cNvSpPr txBox="1"/>
          <p:nvPr userDrawn="1"/>
        </p:nvSpPr>
        <p:spPr>
          <a:xfrm>
            <a:off x="0" y="6595656"/>
            <a:ext cx="581126" cy="262344"/>
          </a:xfrm>
          <a:prstGeom prst="rect">
            <a:avLst/>
          </a:prstGeom>
          <a:noFill/>
        </p:spPr>
        <p:txBody>
          <a:bodyPr vert="horz" wrap="square" lIns="0" tIns="0" rIns="0" bIns="0" rtlCol="0" anchor="ctr" anchorCtr="1">
            <a:spAutoFit/>
          </a:bodyPr>
          <a:lstStyle/>
          <a:p>
            <a:pPr algn="l" fontAlgn="base">
              <a:spcBef>
                <a:spcPct val="0"/>
              </a:spcBef>
              <a:spcAft>
                <a:spcPct val="0"/>
              </a:spcAft>
              <a:buClr>
                <a:srgbClr val="F0AB00"/>
              </a:buClr>
              <a:buSzPct val="80000"/>
            </a:pPr>
            <a:r>
              <a:rPr lang="es-ES" sz="1000" kern="0">
                <a:solidFill>
                  <a:srgbClr val="000000"/>
                </a:solidFill>
                <a:latin typeface="Calibri" panose="020F0502020204030204" pitchFamily="34" charset="0"/>
                <a:ea typeface="Arial Unicode MS" pitchFamily="34" charset="-128"/>
                <a:cs typeface="Arial Unicode MS" pitchFamily="34" charset="-128"/>
              </a:rPr>
              <a:t>Public</a:t>
            </a:r>
            <a:endParaRPr lang="ru-RU" sz="1000" kern="0" dirty="0" err="1">
              <a:solidFill>
                <a:srgbClr val="000000"/>
              </a:solidFill>
              <a:latin typeface="Calibri" panose="020F050202020403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419" y="365126"/>
            <a:ext cx="10518338" cy="132556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419" y="1825625"/>
            <a:ext cx="10518338" cy="435133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1683" y="6400414"/>
            <a:ext cx="275074" cy="276999"/>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5" name="MSIPCMContentMarking" descr="{&quot;HashCode&quot;:-867948802,&quot;Placement&quot;:&quot;Footer&quot;,&quot;Top&quot;:519.343,&quot;Left&quot;:0.0,&quot;SlideWidth&quot;:960,&quot;SlideHeight&quot;:540}">
            <a:extLst>
              <a:ext uri="{FF2B5EF4-FFF2-40B4-BE49-F238E27FC236}">
                <a16:creationId xmlns:a16="http://schemas.microsoft.com/office/drawing/2014/main" id="{9D64A41A-522F-45B0-B6CE-59975F64EA26}"/>
              </a:ext>
            </a:extLst>
          </p:cNvPr>
          <p:cNvSpPr txBox="1"/>
          <p:nvPr userDrawn="1"/>
        </p:nvSpPr>
        <p:spPr>
          <a:xfrm>
            <a:off x="0" y="6595656"/>
            <a:ext cx="581126" cy="2623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chorCtr="1">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s-ES" sz="1000" b="0" i="0" u="none" strike="noStrike" cap="none" spc="0" normalizeH="0" baseline="0">
                <a:ln>
                  <a:noFill/>
                </a:ln>
                <a:solidFill>
                  <a:srgbClr val="000000"/>
                </a:solidFill>
                <a:effectLst/>
                <a:uFillTx/>
                <a:latin typeface="Calibri" panose="020F0502020204030204" pitchFamily="34" charset="0"/>
                <a:ea typeface="+mn-ea"/>
                <a:cs typeface="+mn-cs"/>
                <a:sym typeface="Calibri"/>
              </a:rPr>
              <a:t>Public</a:t>
            </a:r>
            <a:endParaRPr kumimoji="0" lang="ru-RU" sz="1000" b="0" i="0" u="none" strike="noStrike" cap="none" spc="0" normalizeH="0" baseline="0">
              <a:ln>
                <a:noFill/>
              </a:ln>
              <a:solidFill>
                <a:srgbClr val="000000"/>
              </a:solidFill>
              <a:effectLst/>
              <a:uFillTx/>
              <a:latin typeface="Calibri" panose="020F0502020204030204" pitchFamily="34" charset="0"/>
              <a:ea typeface="+mn-ea"/>
              <a:cs typeface="+mn-cs"/>
              <a:sym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122400"/>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Lst>
  <p:hf hdr="0" ftr="0" dt="0"/>
  <p:txStyles>
    <p:titleStyle>
      <a:lvl1pPr algn="l" defTabSz="1011899" rtl="0" eaLnBrk="1" latinLnBrk="0" hangingPunct="1">
        <a:spcBef>
          <a:spcPct val="0"/>
        </a:spcBef>
        <a:buNone/>
        <a:defRPr sz="2231" b="1" kern="1200" baseline="0">
          <a:solidFill>
            <a:schemeClr val="tx1"/>
          </a:solidFill>
          <a:latin typeface="+mj-lt"/>
          <a:ea typeface="+mj-ea"/>
          <a:cs typeface="+mj-cs"/>
        </a:defRPr>
      </a:lvl1pPr>
    </p:titleStyle>
    <p:bodyStyle>
      <a:lvl1pPr marL="0" indent="0" algn="l" defTabSz="1011899" rtl="0" eaLnBrk="1" latinLnBrk="0" hangingPunct="1">
        <a:spcBef>
          <a:spcPts val="1674"/>
        </a:spcBef>
        <a:buClr>
          <a:schemeClr val="accent1"/>
        </a:buClr>
        <a:buSzPct val="80000"/>
        <a:buFontTx/>
        <a:buNone/>
        <a:defRPr sz="1860" b="0" kern="1200">
          <a:solidFill>
            <a:schemeClr val="tx1"/>
          </a:solidFill>
          <a:latin typeface="+mn-lt"/>
          <a:ea typeface="+mn-ea"/>
          <a:cs typeface="+mn-cs"/>
        </a:defRPr>
      </a:lvl1pPr>
      <a:lvl2pPr marL="167290" indent="-167290" algn="l" defTabSz="1011899" rtl="0" eaLnBrk="1" latinLnBrk="0" hangingPunct="1">
        <a:spcBef>
          <a:spcPts val="558"/>
        </a:spcBef>
        <a:buClr>
          <a:schemeClr val="accent1"/>
        </a:buClr>
        <a:buSzPct val="100000"/>
        <a:buFont typeface="Wingdings" pitchFamily="2" charset="2"/>
        <a:buChar char="§"/>
        <a:defRPr sz="1674" kern="1200">
          <a:solidFill>
            <a:schemeClr val="tx1"/>
          </a:solidFill>
          <a:latin typeface="+mn-lt"/>
          <a:ea typeface="+mn-ea"/>
          <a:cs typeface="+mn-cs"/>
        </a:defRPr>
      </a:lvl2pPr>
      <a:lvl3pPr marL="333509" indent="-166755" algn="l" defTabSz="1011899" rtl="0" eaLnBrk="1" latinLnBrk="0" hangingPunct="1">
        <a:spcBef>
          <a:spcPts val="279"/>
        </a:spcBef>
        <a:buClr>
          <a:schemeClr val="tx1"/>
        </a:buClr>
        <a:buSzPct val="100000"/>
        <a:buFont typeface="Arial" panose="020B0604020202020204" pitchFamily="34" charset="0"/>
        <a:buChar char="–"/>
        <a:defRPr lang="en-US" sz="1674" kern="1200" noProof="0" dirty="0" smtClean="0">
          <a:solidFill>
            <a:schemeClr val="tx1"/>
          </a:solidFill>
          <a:latin typeface="+mn-lt"/>
          <a:ea typeface="+mn-ea"/>
          <a:cs typeface="+mn-cs"/>
        </a:defRPr>
      </a:lvl3pPr>
      <a:lvl4pPr marL="501872" indent="-167290" algn="l" defTabSz="1011899" rtl="0" eaLnBrk="1" latinLnBrk="0" hangingPunct="1">
        <a:spcBef>
          <a:spcPts val="279"/>
        </a:spcBef>
        <a:buClr>
          <a:schemeClr val="tx1"/>
        </a:buClr>
        <a:buSzPct val="120000"/>
        <a:buFont typeface="Arial" pitchFamily="34" charset="0"/>
        <a:buChar char="▫"/>
        <a:defRPr sz="1488" kern="1200">
          <a:solidFill>
            <a:schemeClr val="tx1"/>
          </a:solidFill>
          <a:latin typeface="+mn-lt"/>
          <a:ea typeface="+mn-ea"/>
          <a:cs typeface="+mn-cs"/>
        </a:defRPr>
      </a:lvl4pPr>
      <a:lvl5pPr marL="669164" indent="-167290" algn="l" defTabSz="1011899" rtl="0" eaLnBrk="1" latinLnBrk="0" hangingPunct="1">
        <a:spcBef>
          <a:spcPts val="94"/>
        </a:spcBef>
        <a:buClr>
          <a:schemeClr val="tx1"/>
        </a:buClr>
        <a:buSzPct val="100000"/>
        <a:buFont typeface="Symbol" panose="05050102010706020507" pitchFamily="18" charset="2"/>
        <a:buChar char="-"/>
        <a:defRPr sz="1302" kern="1200" baseline="0">
          <a:solidFill>
            <a:schemeClr val="tx1"/>
          </a:solidFill>
          <a:latin typeface="+mn-lt"/>
          <a:ea typeface="+mn-ea"/>
          <a:cs typeface="+mn-cs"/>
        </a:defRPr>
      </a:lvl5pPr>
      <a:lvl6pPr marL="2782722" indent="-252976" algn="l" defTabSz="1011899" rtl="0" eaLnBrk="1" latinLnBrk="0" hangingPunct="1">
        <a:spcBef>
          <a:spcPct val="20000"/>
        </a:spcBef>
        <a:buFont typeface="Arial" pitchFamily="34" charset="0"/>
        <a:buChar char="•"/>
        <a:defRPr sz="2231" kern="1200">
          <a:solidFill>
            <a:schemeClr val="tx1"/>
          </a:solidFill>
          <a:latin typeface="+mn-lt"/>
          <a:ea typeface="+mn-ea"/>
          <a:cs typeface="+mn-cs"/>
        </a:defRPr>
      </a:lvl6pPr>
      <a:lvl7pPr marL="3288673" indent="-252976" algn="l" defTabSz="1011899" rtl="0" eaLnBrk="1" latinLnBrk="0" hangingPunct="1">
        <a:spcBef>
          <a:spcPct val="20000"/>
        </a:spcBef>
        <a:buFont typeface="Arial" pitchFamily="34" charset="0"/>
        <a:buChar char="•"/>
        <a:defRPr sz="2231" kern="1200">
          <a:solidFill>
            <a:schemeClr val="tx1"/>
          </a:solidFill>
          <a:latin typeface="+mn-lt"/>
          <a:ea typeface="+mn-ea"/>
          <a:cs typeface="+mn-cs"/>
        </a:defRPr>
      </a:lvl7pPr>
      <a:lvl8pPr marL="3794621" indent="-252976" algn="l" defTabSz="1011899" rtl="0" eaLnBrk="1" latinLnBrk="0" hangingPunct="1">
        <a:spcBef>
          <a:spcPct val="20000"/>
        </a:spcBef>
        <a:buFont typeface="Arial" pitchFamily="34" charset="0"/>
        <a:buChar char="•"/>
        <a:defRPr sz="2231" kern="1200">
          <a:solidFill>
            <a:schemeClr val="tx1"/>
          </a:solidFill>
          <a:latin typeface="+mn-lt"/>
          <a:ea typeface="+mn-ea"/>
          <a:cs typeface="+mn-cs"/>
        </a:defRPr>
      </a:lvl8pPr>
      <a:lvl9pPr marL="4300573" indent="-252976" algn="l" defTabSz="1011899" rtl="0" eaLnBrk="1" latinLnBrk="0" hangingPunct="1">
        <a:spcBef>
          <a:spcPct val="20000"/>
        </a:spcBef>
        <a:buFont typeface="Arial" pitchFamily="34" charset="0"/>
        <a:buChar char="•"/>
        <a:defRPr sz="2231" kern="1200">
          <a:solidFill>
            <a:schemeClr val="tx1"/>
          </a:solidFill>
          <a:latin typeface="+mn-lt"/>
          <a:ea typeface="+mn-ea"/>
          <a:cs typeface="+mn-cs"/>
        </a:defRPr>
      </a:lvl9pPr>
    </p:bodyStyle>
    <p:otherStyle>
      <a:defPPr>
        <a:defRPr lang="de-DE"/>
      </a:defPPr>
      <a:lvl1pPr marL="0" algn="l" defTabSz="1011899" rtl="0" eaLnBrk="1" latinLnBrk="0" hangingPunct="1">
        <a:defRPr sz="1952" kern="1200">
          <a:solidFill>
            <a:schemeClr val="tx1"/>
          </a:solidFill>
          <a:latin typeface="+mn-lt"/>
          <a:ea typeface="+mn-ea"/>
          <a:cs typeface="+mn-cs"/>
        </a:defRPr>
      </a:lvl1pPr>
      <a:lvl2pPr marL="505949" algn="l" defTabSz="1011899" rtl="0" eaLnBrk="1" latinLnBrk="0" hangingPunct="1">
        <a:defRPr sz="1952" kern="1200">
          <a:solidFill>
            <a:schemeClr val="tx1"/>
          </a:solidFill>
          <a:latin typeface="+mn-lt"/>
          <a:ea typeface="+mn-ea"/>
          <a:cs typeface="+mn-cs"/>
        </a:defRPr>
      </a:lvl2pPr>
      <a:lvl3pPr marL="1011899" algn="l" defTabSz="1011899" rtl="0" eaLnBrk="1" latinLnBrk="0" hangingPunct="1">
        <a:defRPr sz="1952" kern="1200">
          <a:solidFill>
            <a:schemeClr val="tx1"/>
          </a:solidFill>
          <a:latin typeface="+mn-lt"/>
          <a:ea typeface="+mn-ea"/>
          <a:cs typeface="+mn-cs"/>
        </a:defRPr>
      </a:lvl3pPr>
      <a:lvl4pPr marL="1517849" algn="l" defTabSz="1011899" rtl="0" eaLnBrk="1" latinLnBrk="0" hangingPunct="1">
        <a:defRPr sz="1952" kern="1200">
          <a:solidFill>
            <a:schemeClr val="tx1"/>
          </a:solidFill>
          <a:latin typeface="+mn-lt"/>
          <a:ea typeface="+mn-ea"/>
          <a:cs typeface="+mn-cs"/>
        </a:defRPr>
      </a:lvl4pPr>
      <a:lvl5pPr marL="2023797" algn="l" defTabSz="1011899" rtl="0" eaLnBrk="1" latinLnBrk="0" hangingPunct="1">
        <a:defRPr sz="1952" kern="1200">
          <a:solidFill>
            <a:schemeClr val="tx1"/>
          </a:solidFill>
          <a:latin typeface="+mn-lt"/>
          <a:ea typeface="+mn-ea"/>
          <a:cs typeface="+mn-cs"/>
        </a:defRPr>
      </a:lvl5pPr>
      <a:lvl6pPr marL="2529750" algn="l" defTabSz="1011899" rtl="0" eaLnBrk="1" latinLnBrk="0" hangingPunct="1">
        <a:defRPr sz="1952" kern="1200">
          <a:solidFill>
            <a:schemeClr val="tx1"/>
          </a:solidFill>
          <a:latin typeface="+mn-lt"/>
          <a:ea typeface="+mn-ea"/>
          <a:cs typeface="+mn-cs"/>
        </a:defRPr>
      </a:lvl6pPr>
      <a:lvl7pPr marL="3035698" algn="l" defTabSz="1011899" rtl="0" eaLnBrk="1" latinLnBrk="0" hangingPunct="1">
        <a:defRPr sz="1952" kern="1200">
          <a:solidFill>
            <a:schemeClr val="tx1"/>
          </a:solidFill>
          <a:latin typeface="+mn-lt"/>
          <a:ea typeface="+mn-ea"/>
          <a:cs typeface="+mn-cs"/>
        </a:defRPr>
      </a:lvl7pPr>
      <a:lvl8pPr marL="3541648" algn="l" defTabSz="1011899" rtl="0" eaLnBrk="1" latinLnBrk="0" hangingPunct="1">
        <a:defRPr sz="1952" kern="1200">
          <a:solidFill>
            <a:schemeClr val="tx1"/>
          </a:solidFill>
          <a:latin typeface="+mn-lt"/>
          <a:ea typeface="+mn-ea"/>
          <a:cs typeface="+mn-cs"/>
        </a:defRPr>
      </a:lvl8pPr>
      <a:lvl9pPr marL="4047598" algn="l" defTabSz="1011899" rtl="0" eaLnBrk="1" latinLnBrk="0" hangingPunct="1">
        <a:defRPr sz="1952"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hyperlink" Target="https://blogs.sap.com/2018/11/21/top-five-reasons-to-develop-enterprise-ready-ios-apps-using-sap/"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hyperlink" Target="https://d.dam.sap.com/a/Y3WmCKW/58519_BTS_58519_en.pdf?rc=46" TargetMode="External"/><Relationship Id="rId13" Type="http://schemas.openxmlformats.org/officeDocument/2006/relationships/hyperlink" Target="http://event.on24.com/wcc/r/1877286/05A70A7B762BC512F814C7FA695A1BCF" TargetMode="External"/><Relationship Id="rId3" Type="http://schemas.openxmlformats.org/officeDocument/2006/relationships/hyperlink" Target="https://www.youtube.com/watch?v=evdsryJWbuI" TargetMode="External"/><Relationship Id="rId7" Type="http://schemas.openxmlformats.org/officeDocument/2006/relationships/hyperlink" Target="http://event.on24.com/wcc/r/1911357/03A554A252E346C71F0E9BF98937E980" TargetMode="External"/><Relationship Id="rId12" Type="http://schemas.openxmlformats.org/officeDocument/2006/relationships/hyperlink" Target="https://d.dam.sap.com/a/nxOOmm/54973_BTS_54973_enUS.pdf?rc=46"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hyperlink" Target="https://d.dam.sap.com/a/UAJJAt/56371_BTS_56371_enUS.pdf?rc=46" TargetMode="External"/><Relationship Id="rId11" Type="http://schemas.openxmlformats.org/officeDocument/2006/relationships/hyperlink" Target="https://www.youtube.com/watch?v=ZMeZR7hZTNI" TargetMode="External"/><Relationship Id="rId5" Type="http://schemas.openxmlformats.org/officeDocument/2006/relationships/hyperlink" Target="https://sapnaevent.adobeconnect.com/p7ukqshbzke/?launcher=false&amp;fcsContent=true&amp;pbMode=normal" TargetMode="External"/><Relationship Id="rId15" Type="http://schemas.openxmlformats.org/officeDocument/2006/relationships/image" Target="../media/image26.jpg"/><Relationship Id="rId10" Type="http://schemas.openxmlformats.org/officeDocument/2006/relationships/hyperlink" Target="https://www.sap.com/documents/2018/11/343dfb61-277d-0010-87a3-c30de2ffd8ff.html" TargetMode="External"/><Relationship Id="rId4" Type="http://schemas.openxmlformats.org/officeDocument/2006/relationships/hyperlink" Target="https://www.asug.com/events/scm-monsanto-supply-chains-digital-planning-vision-sap-ibp-journey" TargetMode="External"/><Relationship Id="rId9" Type="http://schemas.openxmlformats.org/officeDocument/2006/relationships/hyperlink" Target="https://d.dam.sap.com/a/9tDL26p/Varex_%20How%20Do%20You%20Avoid%20Overstock%20When%20You%20Must%20Deliver%20Within%20a%20Heartbeat_.pdf?rc=46" TargetMode="External"/><Relationship Id="rId14" Type="http://schemas.openxmlformats.org/officeDocument/2006/relationships/hyperlink" Target="https://www.youtube.com/watch?v=yLmlITQxvh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8" Type="http://schemas.openxmlformats.org/officeDocument/2006/relationships/hyperlink" Target="https://jam2.sapjam.com/groups/m7ovN6Oi13eokGVA6Gjp5I/overview_page/n6YMEoSpx7C8Uzgo9bZoCu" TargetMode="External"/><Relationship Id="rId3" Type="http://schemas.openxmlformats.org/officeDocument/2006/relationships/image" Target="../media/image27.png"/><Relationship Id="rId7"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48.xml"/><Relationship Id="rId6" Type="http://schemas.openxmlformats.org/officeDocument/2006/relationships/hyperlink" Target="https://jam2.sapjam.com/groups/m7ovN6Oi13eokGVA6Gjp5I/overview_page/3O7BkIBBlk2TNsEtfLUyCS" TargetMode="External"/><Relationship Id="rId5" Type="http://schemas.openxmlformats.org/officeDocument/2006/relationships/hyperlink" Target="https://learninghub.sap.com/next-gen" TargetMode="External"/><Relationship Id="rId4" Type="http://schemas.openxmlformats.org/officeDocument/2006/relationships/hyperlink" Target="https://help.sap.com/doc/221f8f84afef43d29ad37ef2af0c4adf/HP_2.0/en-US/500384cd7a2610148ae5bfbc243fe983.html?zoom=0.9" TargetMode="External"/><Relationship Id="rId9" Type="http://schemas.openxmlformats.org/officeDocument/2006/relationships/image" Target="../media/image29.jpeg"/></Relationships>
</file>

<file path=ppt/slides/_rels/slide17.xml.rels><?xml version="1.0" encoding="UTF-8" standalone="yes"?>
<Relationships xmlns="http://schemas.openxmlformats.org/package/2006/relationships"><Relationship Id="rId8" Type="http://schemas.openxmlformats.org/officeDocument/2006/relationships/hyperlink" Target="https://training.sap.com/trainingpath/Cloud-SAP+Integrated+Business+Planning-Supply+Chain+Planning" TargetMode="External"/><Relationship Id="rId13" Type="http://schemas.openxmlformats.org/officeDocument/2006/relationships/image" Target="../media/image32.emf"/><Relationship Id="rId3" Type="http://schemas.openxmlformats.org/officeDocument/2006/relationships/hyperlink" Target="https://www.sap.com/about/customer-stories.html?sort=latest_desc&amp;tag=products:supply-chain-management/sap-integrated-business-planning-for-supply-chain/sap-integrated-business-planning-for-supply-chain" TargetMode="External"/><Relationship Id="rId7" Type="http://schemas.openxmlformats.org/officeDocument/2006/relationships/hyperlink" Target="https://www.sap.com/products/integrated-business-planning/get-started.html" TargetMode="External"/><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sap.com/products/integrated-business-planning.html" TargetMode="External"/><Relationship Id="rId11" Type="http://schemas.openxmlformats.org/officeDocument/2006/relationships/image" Target="../media/image30.png"/><Relationship Id="rId5" Type="http://schemas.openxmlformats.org/officeDocument/2006/relationships/hyperlink" Target="https://help.sap.com/doc/221f8f84afef43d29ad37ef2af0c4adf/HP_2.0/en-US/500384cd7a2610148ae5bfbc243fe983.html" TargetMode="External"/><Relationship Id="rId10" Type="http://schemas.openxmlformats.org/officeDocument/2006/relationships/hyperlink" Target="https://wiki.scn.sap.com/wiki/display/SCM/Getting+started%3A+SAP+Integrated+Business+Planning" TargetMode="External"/><Relationship Id="rId4" Type="http://schemas.openxmlformats.org/officeDocument/2006/relationships/hyperlink" Target="https://wiki.scn.sap.com/wiki/display/SCM/Events+and+Webinars+for+SAP+Integrated+Business+Planning" TargetMode="External"/><Relationship Id="rId9" Type="http://schemas.openxmlformats.org/officeDocument/2006/relationships/hyperlink" Target="https://community.sap.com/topics/integrated-business-plan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hyperlink" Target="mailto:boza@usc.edu" TargetMode="External"/><Relationship Id="rId2" Type="http://schemas.openxmlformats.org/officeDocument/2006/relationships/hyperlink" Target="mailto:sapnextgen@sap.com"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iki.scn.sap.com/wiki/display/SCM/Getting+started%3A+SAP+Integrated+Business+Plannin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aker"/>
          <p:cNvSpPr>
            <a:spLocks noGrp="1"/>
          </p:cNvSpPr>
          <p:nvPr>
            <p:ph type="subTitle" idx="1"/>
          </p:nvPr>
        </p:nvSpPr>
        <p:spPr bwMode="gray">
          <a:xfrm>
            <a:off x="288001" y="3675914"/>
            <a:ext cx="6373430" cy="430887"/>
          </a:xfrm>
        </p:spPr>
        <p:txBody>
          <a:bodyPr/>
          <a:lstStyle/>
          <a:p>
            <a:endParaRPr lang="en-US" dirty="0"/>
          </a:p>
          <a:p>
            <a:r>
              <a:rPr lang="en-US" b="1" dirty="0"/>
              <a:t>SAP University Alliances</a:t>
            </a:r>
            <a:endParaRPr lang="en-US" b="1" dirty="0">
              <a:cs typeface="Arial"/>
            </a:endParaRPr>
          </a:p>
          <a:p>
            <a:endParaRPr lang="en-US" dirty="0"/>
          </a:p>
          <a:p>
            <a:r>
              <a:rPr lang="en-US" dirty="0"/>
              <a:t>July 2022</a:t>
            </a:r>
            <a:endParaRPr lang="en-US" dirty="0">
              <a:cs typeface="Arial"/>
            </a:endParaRPr>
          </a:p>
        </p:txBody>
      </p:sp>
      <p:sp>
        <p:nvSpPr>
          <p:cNvPr id="4" name="Title"/>
          <p:cNvSpPr>
            <a:spLocks noGrp="1"/>
          </p:cNvSpPr>
          <p:nvPr>
            <p:ph type="title"/>
          </p:nvPr>
        </p:nvSpPr>
        <p:spPr bwMode="gray">
          <a:xfrm>
            <a:off x="288001" y="2495820"/>
            <a:ext cx="8290920" cy="997196"/>
          </a:xfrm>
        </p:spPr>
        <p:txBody>
          <a:bodyPr/>
          <a:lstStyle/>
          <a:p>
            <a:r>
              <a:rPr lang="en-US" sz="2800"/>
              <a:t>Quick Guide for Faculties &amp; Students:</a:t>
            </a:r>
            <a:br>
              <a:rPr lang="en-US" sz="2800" dirty="0"/>
            </a:br>
            <a:r>
              <a:rPr lang="en-US" sz="2800" dirty="0">
                <a:solidFill>
                  <a:schemeClr val="accent1"/>
                </a:solidFill>
              </a:rPr>
              <a:t>Integrated Business Planning</a:t>
            </a:r>
            <a:endParaRPr lang="de-DE" sz="2800" dirty="0">
              <a:solidFill>
                <a:schemeClr val="accent1"/>
              </a:solidFill>
            </a:endParaRPr>
          </a:p>
        </p:txBody>
      </p:sp>
      <p:pic>
        <p:nvPicPr>
          <p:cNvPr id="8" name="Picture Placeholder 7">
            <a:extLst>
              <a:ext uri="{FF2B5EF4-FFF2-40B4-BE49-F238E27FC236}">
                <a16:creationId xmlns:a16="http://schemas.microsoft.com/office/drawing/2014/main" id="{580FB014-188F-4D80-8A3B-1740FCC9ABCB}"/>
              </a:ext>
            </a:extLst>
          </p:cNvPr>
          <p:cNvPicPr>
            <a:picLocks noGrp="1" noChangeAspect="1"/>
          </p:cNvPicPr>
          <p:nvPr>
            <p:ph type="pic" sz="quarter" idx="16"/>
          </p:nvPr>
        </p:nvPicPr>
        <p:blipFill>
          <a:blip r:embed="rId2"/>
          <a:srcRect t="201" b="201"/>
          <a:stretch>
            <a:fillRect/>
          </a:stretch>
        </p:blipFill>
        <p:spPr>
          <a:xfrm>
            <a:off x="6849169" y="1316777"/>
            <a:ext cx="4842821" cy="4842545"/>
          </a:xfrm>
        </p:spPr>
      </p:pic>
      <p:sp>
        <p:nvSpPr>
          <p:cNvPr id="2" name="Rectangle 1">
            <a:extLst>
              <a:ext uri="{FF2B5EF4-FFF2-40B4-BE49-F238E27FC236}">
                <a16:creationId xmlns:a16="http://schemas.microsoft.com/office/drawing/2014/main" id="{67477386-DD58-4ADE-BDCF-60125E871C19}"/>
              </a:ext>
            </a:extLst>
          </p:cNvPr>
          <p:cNvSpPr/>
          <p:nvPr/>
        </p:nvSpPr>
        <p:spPr bwMode="gray">
          <a:xfrm>
            <a:off x="167640" y="5036820"/>
            <a:ext cx="1257300" cy="2590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78674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xfrm>
            <a:off x="11624902" y="6536753"/>
            <a:ext cx="64120" cy="1384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10</a:t>
            </a:fld>
            <a:endParaRPr/>
          </a:p>
        </p:txBody>
      </p:sp>
      <p:sp>
        <p:nvSpPr>
          <p:cNvPr id="432" name="标题 1"/>
          <p:cNvSpPr txBox="1">
            <a:spLocks noGrp="1"/>
          </p:cNvSpPr>
          <p:nvPr>
            <p:ph type="title"/>
          </p:nvPr>
        </p:nvSpPr>
        <p:spPr>
          <a:xfrm>
            <a:off x="505457" y="504001"/>
            <a:ext cx="11183564" cy="369205"/>
          </a:xfrm>
          <a:prstGeom prst="rect">
            <a:avLst/>
          </a:prstGeom>
        </p:spPr>
        <p:txBody>
          <a:bodyPr/>
          <a:lstStyle/>
          <a:p>
            <a:pPr>
              <a:defRPr spc="100"/>
            </a:pPr>
            <a:r>
              <a:t>Why </a:t>
            </a:r>
            <a:r>
              <a:rPr spc="200"/>
              <a:t>SAP </a:t>
            </a:r>
            <a:r>
              <a:t>Integrated</a:t>
            </a:r>
            <a:r>
              <a:rPr spc="-300"/>
              <a:t> </a:t>
            </a:r>
            <a:r>
              <a:t>Business Planning?</a:t>
            </a:r>
          </a:p>
        </p:txBody>
      </p:sp>
      <p:sp>
        <p:nvSpPr>
          <p:cNvPr id="433" name="矩形 3"/>
          <p:cNvSpPr txBox="1"/>
          <p:nvPr/>
        </p:nvSpPr>
        <p:spPr>
          <a:xfrm>
            <a:off x="595947" y="1126158"/>
            <a:ext cx="10448223" cy="9904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marR="5080" indent="12700">
              <a:lnSpc>
                <a:spcPct val="111099"/>
              </a:lnSpc>
              <a:spcBef>
                <a:spcPts val="100"/>
              </a:spcBef>
              <a:defRPr sz="2000" spc="9"/>
            </a:pPr>
            <a:r>
              <a:rPr sz="1800" dirty="0" err="1"/>
              <a:t>To</a:t>
            </a:r>
            <a:r>
              <a:rPr sz="1800" dirty="0"/>
              <a:t> </a:t>
            </a:r>
            <a:r>
              <a:rPr sz="1800" spc="50" dirty="0" err="1"/>
              <a:t>keep</a:t>
            </a:r>
            <a:r>
              <a:rPr sz="1800" spc="50" dirty="0"/>
              <a:t> </a:t>
            </a:r>
            <a:r>
              <a:rPr sz="1800" spc="65" dirty="0" err="1"/>
              <a:t>up</a:t>
            </a:r>
            <a:r>
              <a:rPr sz="1800" spc="65" dirty="0"/>
              <a:t> </a:t>
            </a:r>
            <a:r>
              <a:rPr sz="1800" spc="15" dirty="0" err="1"/>
              <a:t>with</a:t>
            </a:r>
            <a:r>
              <a:rPr sz="1800" spc="15" dirty="0"/>
              <a:t> </a:t>
            </a:r>
            <a:r>
              <a:rPr sz="1800" spc="50" dirty="0" err="1"/>
              <a:t>complex</a:t>
            </a:r>
            <a:r>
              <a:rPr sz="1800" spc="50" dirty="0"/>
              <a:t>, fast-</a:t>
            </a:r>
            <a:r>
              <a:rPr sz="1800" spc="50" dirty="0" err="1"/>
              <a:t>moving</a:t>
            </a:r>
            <a:r>
              <a:rPr sz="1800" spc="50" dirty="0"/>
              <a:t> </a:t>
            </a:r>
            <a:r>
              <a:rPr sz="1800" spc="50" dirty="0" err="1"/>
              <a:t>markets</a:t>
            </a:r>
            <a:r>
              <a:rPr sz="1800" spc="50" dirty="0"/>
              <a:t>, </a:t>
            </a:r>
            <a:r>
              <a:rPr sz="1800" spc="50" dirty="0" err="1"/>
              <a:t>you</a:t>
            </a:r>
            <a:r>
              <a:rPr sz="1800" spc="50" dirty="0"/>
              <a:t> </a:t>
            </a:r>
            <a:r>
              <a:rPr sz="1800" spc="39" dirty="0" err="1"/>
              <a:t>need</a:t>
            </a:r>
            <a:r>
              <a:rPr sz="1800" spc="39" dirty="0"/>
              <a:t>  </a:t>
            </a:r>
            <a:r>
              <a:rPr sz="1800" spc="50" dirty="0" err="1"/>
              <a:t>world-class</a:t>
            </a:r>
            <a:r>
              <a:rPr sz="1800" spc="-39" dirty="0"/>
              <a:t> </a:t>
            </a:r>
            <a:r>
              <a:rPr sz="1800" spc="65" dirty="0" err="1"/>
              <a:t>supply</a:t>
            </a:r>
            <a:r>
              <a:rPr sz="1800" spc="-39" dirty="0"/>
              <a:t> </a:t>
            </a:r>
            <a:r>
              <a:rPr sz="1800" spc="55" dirty="0" err="1"/>
              <a:t>chain</a:t>
            </a:r>
            <a:r>
              <a:rPr sz="1800" spc="-30" dirty="0"/>
              <a:t> </a:t>
            </a:r>
            <a:r>
              <a:rPr sz="1800" spc="50" dirty="0" err="1"/>
              <a:t>planning</a:t>
            </a:r>
            <a:r>
              <a:rPr sz="1800" spc="-30" dirty="0"/>
              <a:t> </a:t>
            </a:r>
            <a:r>
              <a:rPr sz="1800" spc="35" dirty="0" err="1"/>
              <a:t>capabilities</a:t>
            </a:r>
            <a:r>
              <a:rPr sz="1800" spc="-39" dirty="0"/>
              <a:t> </a:t>
            </a:r>
            <a:r>
              <a:rPr sz="1800" spc="35" dirty="0" err="1"/>
              <a:t>that</a:t>
            </a:r>
            <a:r>
              <a:rPr sz="1800" spc="-39" dirty="0"/>
              <a:t> </a:t>
            </a:r>
            <a:r>
              <a:rPr sz="1800" spc="50" dirty="0" err="1"/>
              <a:t>engage</a:t>
            </a:r>
            <a:r>
              <a:rPr sz="1800" spc="50" dirty="0"/>
              <a:t>  </a:t>
            </a:r>
            <a:r>
              <a:rPr sz="1800" spc="65" dirty="0" err="1"/>
              <a:t>and</a:t>
            </a:r>
            <a:r>
              <a:rPr sz="1800" spc="65" dirty="0"/>
              <a:t> </a:t>
            </a:r>
            <a:r>
              <a:rPr sz="1800" spc="60" dirty="0" err="1"/>
              <a:t>connect</a:t>
            </a:r>
            <a:r>
              <a:rPr sz="1800" spc="60" dirty="0"/>
              <a:t> </a:t>
            </a:r>
            <a:r>
              <a:rPr sz="1800" spc="50" dirty="0" err="1"/>
              <a:t>stakeholders</a:t>
            </a:r>
            <a:r>
              <a:rPr sz="1800" spc="50" dirty="0"/>
              <a:t> </a:t>
            </a:r>
            <a:r>
              <a:rPr sz="1800" spc="75" dirty="0" err="1"/>
              <a:t>across</a:t>
            </a:r>
            <a:r>
              <a:rPr sz="1800" spc="75" dirty="0"/>
              <a:t> </a:t>
            </a:r>
            <a:r>
              <a:rPr sz="1800" spc="39" dirty="0" err="1"/>
              <a:t>your</a:t>
            </a:r>
            <a:r>
              <a:rPr sz="1800" spc="39" dirty="0"/>
              <a:t> </a:t>
            </a:r>
            <a:r>
              <a:rPr sz="1800" spc="35" dirty="0" err="1"/>
              <a:t>organization</a:t>
            </a:r>
            <a:r>
              <a:rPr sz="1800" spc="35" dirty="0"/>
              <a:t>. </a:t>
            </a:r>
            <a:r>
              <a:rPr sz="1800" dirty="0" err="1"/>
              <a:t>With</a:t>
            </a:r>
            <a:r>
              <a:rPr sz="1800" dirty="0"/>
              <a:t>  </a:t>
            </a:r>
            <a:r>
              <a:rPr sz="1800" spc="50" dirty="0" err="1"/>
              <a:t>the</a:t>
            </a:r>
            <a:r>
              <a:rPr sz="1800" spc="-30" dirty="0"/>
              <a:t> </a:t>
            </a:r>
            <a:r>
              <a:rPr sz="1800" b="1" spc="155" dirty="0"/>
              <a:t>SAP</a:t>
            </a:r>
            <a:r>
              <a:rPr sz="1800" b="1" spc="-39" dirty="0"/>
              <a:t> </a:t>
            </a:r>
            <a:r>
              <a:rPr sz="1800" b="1" spc="50" dirty="0"/>
              <a:t>Integrated</a:t>
            </a:r>
            <a:r>
              <a:rPr sz="1800" b="1" spc="-30" dirty="0"/>
              <a:t> </a:t>
            </a:r>
            <a:r>
              <a:rPr sz="1800" b="1" spc="85" dirty="0"/>
              <a:t>Business</a:t>
            </a:r>
            <a:r>
              <a:rPr sz="1800" b="1" spc="-30" dirty="0"/>
              <a:t> </a:t>
            </a:r>
            <a:r>
              <a:rPr sz="1800" b="1" spc="60" dirty="0" err="1"/>
              <a:t>Planning</a:t>
            </a:r>
            <a:r>
              <a:rPr sz="1800" spc="-30" dirty="0"/>
              <a:t> </a:t>
            </a:r>
            <a:r>
              <a:rPr sz="1800" spc="35" dirty="0" err="1"/>
              <a:t>solution</a:t>
            </a:r>
            <a:r>
              <a:rPr sz="1800" spc="35" dirty="0"/>
              <a:t>,</a:t>
            </a:r>
            <a:r>
              <a:rPr sz="1800" spc="-70" dirty="0"/>
              <a:t> </a:t>
            </a:r>
            <a:r>
              <a:rPr sz="1800" spc="50" dirty="0" err="1"/>
              <a:t>you</a:t>
            </a:r>
            <a:r>
              <a:rPr sz="1800" spc="-30" dirty="0"/>
              <a:t> </a:t>
            </a:r>
            <a:r>
              <a:rPr sz="1800" spc="55" dirty="0" err="1"/>
              <a:t>can</a:t>
            </a:r>
            <a:r>
              <a:rPr sz="1800" spc="55" dirty="0"/>
              <a:t>:</a:t>
            </a:r>
            <a:endParaRPr sz="1800" dirty="0">
              <a:latin typeface="Arial"/>
              <a:ea typeface="Arial"/>
              <a:cs typeface="Arial"/>
              <a:sym typeface="Arial"/>
            </a:endParaRPr>
          </a:p>
        </p:txBody>
      </p:sp>
      <p:sp>
        <p:nvSpPr>
          <p:cNvPr id="434" name="object 18"/>
          <p:cNvSpPr txBox="1"/>
          <p:nvPr/>
        </p:nvSpPr>
        <p:spPr>
          <a:xfrm>
            <a:off x="672948" y="2110980"/>
            <a:ext cx="10294220" cy="208679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marL="298450" marR="5080" indent="-285750">
              <a:lnSpc>
                <a:spcPct val="111099"/>
              </a:lnSpc>
              <a:spcBef>
                <a:spcPts val="100"/>
              </a:spcBef>
              <a:buSzPct val="100000"/>
              <a:buChar char="●"/>
              <a:defRPr spc="40"/>
            </a:pPr>
            <a:r>
              <a:rPr lang="de-DE" sz="1700" spc="50" dirty="0" err="1"/>
              <a:t>Integrate</a:t>
            </a:r>
            <a:r>
              <a:rPr lang="de-DE" sz="1700" spc="50" dirty="0"/>
              <a:t> </a:t>
            </a:r>
            <a:r>
              <a:rPr lang="de-DE" sz="1700" b="1" spc="50" dirty="0" err="1"/>
              <a:t>sales</a:t>
            </a:r>
            <a:r>
              <a:rPr lang="de-DE" sz="1700" b="1" spc="50" dirty="0"/>
              <a:t> </a:t>
            </a:r>
            <a:r>
              <a:rPr lang="de-DE" sz="1700" b="1" spc="50" dirty="0" err="1"/>
              <a:t>and</a:t>
            </a:r>
            <a:r>
              <a:rPr lang="de-DE" sz="1700" b="1" spc="50" dirty="0"/>
              <a:t> </a:t>
            </a:r>
            <a:r>
              <a:rPr lang="de-DE" sz="1700" b="1" spc="50" dirty="0" err="1"/>
              <a:t>operations</a:t>
            </a:r>
            <a:r>
              <a:rPr lang="de-DE" sz="1700" b="1" spc="50" dirty="0"/>
              <a:t> </a:t>
            </a:r>
            <a:r>
              <a:rPr lang="de-DE" sz="1700" b="1" spc="50" dirty="0" err="1"/>
              <a:t>planning</a:t>
            </a:r>
            <a:r>
              <a:rPr lang="de-DE" sz="1700" spc="50" dirty="0"/>
              <a:t>, </a:t>
            </a:r>
            <a:r>
              <a:rPr lang="de-DE" sz="1700" spc="50" dirty="0" err="1"/>
              <a:t>demand</a:t>
            </a:r>
            <a:r>
              <a:rPr lang="de-DE" sz="1700" spc="50" dirty="0"/>
              <a:t>  </a:t>
            </a:r>
            <a:r>
              <a:rPr lang="de-DE" sz="1700" spc="50" dirty="0" err="1"/>
              <a:t>planning</a:t>
            </a:r>
            <a:r>
              <a:rPr lang="de-DE" sz="1700" spc="50" dirty="0"/>
              <a:t> </a:t>
            </a:r>
            <a:r>
              <a:rPr lang="de-DE" sz="1700" spc="50" dirty="0" err="1"/>
              <a:t>and</a:t>
            </a:r>
            <a:r>
              <a:rPr lang="de-DE" sz="1700" spc="50" dirty="0"/>
              <a:t> </a:t>
            </a:r>
            <a:r>
              <a:rPr lang="de-DE" sz="1700" spc="50" dirty="0" err="1"/>
              <a:t>sensing</a:t>
            </a:r>
            <a:r>
              <a:rPr lang="de-DE" sz="1700" spc="50" dirty="0"/>
              <a:t>, </a:t>
            </a:r>
            <a:r>
              <a:rPr lang="de-DE" sz="1700" spc="50" dirty="0" err="1"/>
              <a:t>response</a:t>
            </a:r>
            <a:r>
              <a:rPr lang="de-DE" sz="1700" spc="50" dirty="0"/>
              <a:t> </a:t>
            </a:r>
            <a:r>
              <a:rPr lang="de-DE" sz="1700" spc="50" dirty="0" err="1"/>
              <a:t>and</a:t>
            </a:r>
            <a:r>
              <a:rPr lang="de-DE" sz="1700" spc="50" dirty="0"/>
              <a:t> </a:t>
            </a:r>
            <a:r>
              <a:rPr lang="de-DE" sz="1700" spc="50" dirty="0" err="1"/>
              <a:t>supply</a:t>
            </a:r>
            <a:r>
              <a:rPr lang="de-DE" sz="1700" spc="50" dirty="0"/>
              <a:t> </a:t>
            </a:r>
            <a:r>
              <a:rPr lang="de-DE" sz="1700" spc="50" dirty="0" err="1"/>
              <a:t>planning</a:t>
            </a:r>
            <a:r>
              <a:rPr lang="de-DE" sz="1700" spc="50" dirty="0"/>
              <a:t>,  </a:t>
            </a:r>
            <a:r>
              <a:rPr lang="de-DE" sz="1700" spc="50" dirty="0" err="1"/>
              <a:t>and</a:t>
            </a:r>
            <a:r>
              <a:rPr lang="de-DE" sz="1700" spc="50" dirty="0"/>
              <a:t> </a:t>
            </a:r>
            <a:r>
              <a:rPr lang="de-DE" sz="1700" spc="50" dirty="0" err="1"/>
              <a:t>inventory</a:t>
            </a:r>
            <a:r>
              <a:rPr lang="de-DE" sz="1700" spc="50" dirty="0"/>
              <a:t> </a:t>
            </a:r>
            <a:r>
              <a:rPr lang="de-DE" sz="1700" spc="50" dirty="0" err="1"/>
              <a:t>optimization</a:t>
            </a:r>
            <a:endParaRPr lang="de-DE" sz="1700" spc="50" dirty="0"/>
          </a:p>
          <a:p>
            <a:pPr marL="298450" marR="75564" indent="-285750">
              <a:lnSpc>
                <a:spcPct val="111099"/>
              </a:lnSpc>
              <a:spcBef>
                <a:spcPts val="200"/>
              </a:spcBef>
              <a:buSzPct val="100000"/>
              <a:buChar char="●"/>
              <a:defRPr spc="80"/>
            </a:pPr>
            <a:r>
              <a:rPr lang="de-DE" sz="1700" spc="50" dirty="0" err="1"/>
              <a:t>Use</a:t>
            </a:r>
            <a:r>
              <a:rPr lang="de-DE" sz="1700" spc="50" dirty="0"/>
              <a:t> </a:t>
            </a:r>
            <a:r>
              <a:rPr lang="de-DE" sz="1700" spc="50" dirty="0" err="1"/>
              <a:t>social</a:t>
            </a:r>
            <a:r>
              <a:rPr lang="de-DE" sz="1700" spc="50" dirty="0"/>
              <a:t> </a:t>
            </a:r>
            <a:r>
              <a:rPr lang="de-DE" sz="1700" spc="50" dirty="0" err="1"/>
              <a:t>collaboration</a:t>
            </a:r>
            <a:r>
              <a:rPr lang="de-DE" sz="1700" spc="50" dirty="0"/>
              <a:t> </a:t>
            </a:r>
            <a:r>
              <a:rPr lang="de-DE" sz="1700" spc="50" dirty="0" err="1"/>
              <a:t>capabilities</a:t>
            </a:r>
            <a:r>
              <a:rPr lang="de-DE" sz="1700" spc="50" dirty="0"/>
              <a:t> </a:t>
            </a:r>
            <a:r>
              <a:rPr lang="de-DE" sz="1700" spc="50" dirty="0" err="1"/>
              <a:t>to</a:t>
            </a:r>
            <a:r>
              <a:rPr lang="de-DE" sz="1700" spc="50" dirty="0"/>
              <a:t> </a:t>
            </a:r>
            <a:r>
              <a:rPr lang="de-DE" sz="1700" spc="50" dirty="0" err="1"/>
              <a:t>rapidly</a:t>
            </a:r>
            <a:r>
              <a:rPr lang="de-DE" sz="1700" spc="50" dirty="0"/>
              <a:t> </a:t>
            </a:r>
            <a:r>
              <a:rPr lang="de-DE" sz="1700" b="1" spc="50" dirty="0" err="1"/>
              <a:t>refine</a:t>
            </a:r>
            <a:r>
              <a:rPr lang="de-DE" sz="1700" b="1" spc="50" dirty="0"/>
              <a:t>  </a:t>
            </a:r>
            <a:r>
              <a:rPr lang="de-DE" sz="1700" b="1" spc="50" dirty="0" err="1"/>
              <a:t>forecasting</a:t>
            </a:r>
            <a:r>
              <a:rPr lang="de-DE" sz="1700" b="1" spc="50" dirty="0"/>
              <a:t> </a:t>
            </a:r>
            <a:r>
              <a:rPr lang="de-DE" sz="1700" b="1" spc="50" dirty="0" err="1"/>
              <a:t>and</a:t>
            </a:r>
            <a:r>
              <a:rPr lang="de-DE" sz="1700" b="1" spc="50" dirty="0"/>
              <a:t> </a:t>
            </a:r>
            <a:r>
              <a:rPr lang="de-DE" sz="1700" b="1" spc="50" dirty="0" err="1"/>
              <a:t>demand</a:t>
            </a:r>
            <a:r>
              <a:rPr lang="de-DE" sz="1700" b="1" spc="50" dirty="0"/>
              <a:t> </a:t>
            </a:r>
            <a:r>
              <a:rPr lang="de-DE" sz="1700" b="1" spc="50" dirty="0" err="1"/>
              <a:t>management</a:t>
            </a:r>
            <a:endParaRPr lang="de-DE" sz="1700" b="1" spc="50" dirty="0"/>
          </a:p>
          <a:p>
            <a:pPr marL="298450" marR="572134" indent="-285750">
              <a:lnSpc>
                <a:spcPct val="111099"/>
              </a:lnSpc>
              <a:spcBef>
                <a:spcPts val="200"/>
              </a:spcBef>
              <a:buSzPct val="100000"/>
              <a:buChar char="●"/>
              <a:defRPr spc="60"/>
            </a:pPr>
            <a:r>
              <a:rPr lang="de-DE" sz="1700" spc="50" dirty="0" err="1"/>
              <a:t>Get</a:t>
            </a:r>
            <a:r>
              <a:rPr lang="de-DE" sz="1700" spc="50" dirty="0"/>
              <a:t> </a:t>
            </a:r>
            <a:r>
              <a:rPr lang="de-DE" sz="1700" b="1" spc="50" dirty="0"/>
              <a:t>end-</a:t>
            </a:r>
            <a:r>
              <a:rPr lang="de-DE" sz="1700" b="1" spc="50" dirty="0" err="1"/>
              <a:t>to</a:t>
            </a:r>
            <a:r>
              <a:rPr lang="de-DE" sz="1700" b="1" spc="50" dirty="0"/>
              <a:t>-end </a:t>
            </a:r>
            <a:r>
              <a:rPr lang="de-DE" sz="1700" b="1" spc="50" dirty="0" err="1"/>
              <a:t>supply</a:t>
            </a:r>
            <a:r>
              <a:rPr lang="de-DE" sz="1700" b="1" spc="50" dirty="0"/>
              <a:t> </a:t>
            </a:r>
            <a:r>
              <a:rPr lang="de-DE" sz="1700" b="1" spc="50" dirty="0" err="1"/>
              <a:t>chain</a:t>
            </a:r>
            <a:r>
              <a:rPr lang="de-DE" sz="1700" b="1" spc="50" dirty="0"/>
              <a:t> </a:t>
            </a:r>
            <a:r>
              <a:rPr lang="de-DE" sz="1700" b="1" spc="50" dirty="0" err="1"/>
              <a:t>visibility</a:t>
            </a:r>
            <a:r>
              <a:rPr lang="de-DE" sz="1700" b="1" spc="50" dirty="0"/>
              <a:t> </a:t>
            </a:r>
            <a:r>
              <a:rPr lang="de-DE" sz="1700" spc="50" dirty="0" err="1"/>
              <a:t>and</a:t>
            </a:r>
            <a:r>
              <a:rPr lang="de-DE" sz="1700" spc="50" dirty="0"/>
              <a:t> </a:t>
            </a:r>
            <a:r>
              <a:rPr lang="de-DE" sz="1700" spc="50" dirty="0" err="1"/>
              <a:t>run</a:t>
            </a:r>
            <a:r>
              <a:rPr lang="de-DE" sz="1700" spc="50" dirty="0"/>
              <a:t>  powerful </a:t>
            </a:r>
            <a:r>
              <a:rPr lang="de-DE" sz="1700" spc="50" dirty="0" err="1"/>
              <a:t>predictive</a:t>
            </a:r>
            <a:r>
              <a:rPr lang="de-DE" sz="1700" spc="50" dirty="0"/>
              <a:t> </a:t>
            </a:r>
            <a:r>
              <a:rPr lang="de-DE" sz="1700" spc="50" dirty="0" err="1"/>
              <a:t>analytics</a:t>
            </a:r>
            <a:r>
              <a:rPr lang="de-DE" sz="1700" spc="50" dirty="0"/>
              <a:t> on SAP HANA</a:t>
            </a:r>
          </a:p>
          <a:p>
            <a:pPr marL="298450" marR="6350" indent="-285750">
              <a:lnSpc>
                <a:spcPct val="111099"/>
              </a:lnSpc>
              <a:spcBef>
                <a:spcPts val="200"/>
              </a:spcBef>
              <a:buSzPct val="100000"/>
              <a:buChar char="●"/>
              <a:defRPr spc="60"/>
            </a:pPr>
            <a:r>
              <a:rPr lang="de-DE" sz="1700" spc="50" dirty="0"/>
              <a:t>Create </a:t>
            </a:r>
            <a:r>
              <a:rPr lang="de-DE" sz="1700" spc="50" dirty="0" err="1"/>
              <a:t>what-if</a:t>
            </a:r>
            <a:r>
              <a:rPr lang="de-DE" sz="1700" spc="50" dirty="0"/>
              <a:t> </a:t>
            </a:r>
            <a:r>
              <a:rPr lang="de-DE" sz="1700" spc="50" dirty="0" err="1"/>
              <a:t>simulations</a:t>
            </a:r>
            <a:r>
              <a:rPr lang="de-DE" sz="1700" spc="50" dirty="0"/>
              <a:t> </a:t>
            </a:r>
            <a:r>
              <a:rPr lang="de-DE" sz="1700" spc="50" dirty="0" err="1"/>
              <a:t>to</a:t>
            </a:r>
            <a:r>
              <a:rPr lang="de-DE" sz="1700" spc="50" dirty="0"/>
              <a:t> </a:t>
            </a:r>
            <a:r>
              <a:rPr lang="de-DE" sz="1700" b="1" spc="50" dirty="0" err="1"/>
              <a:t>evaluate</a:t>
            </a:r>
            <a:r>
              <a:rPr lang="de-DE" sz="1700" b="1" spc="50" dirty="0"/>
              <a:t> different </a:t>
            </a:r>
            <a:r>
              <a:rPr lang="de-DE" sz="1700" b="1" spc="50" dirty="0" err="1"/>
              <a:t>plans</a:t>
            </a:r>
            <a:r>
              <a:rPr lang="de-DE" sz="1700" b="1" spc="50" dirty="0"/>
              <a:t>  </a:t>
            </a:r>
            <a:r>
              <a:rPr lang="de-DE" sz="1700" spc="50" dirty="0" err="1"/>
              <a:t>and</a:t>
            </a:r>
            <a:r>
              <a:rPr lang="de-DE" sz="1700" spc="50" dirty="0"/>
              <a:t> </a:t>
            </a:r>
            <a:r>
              <a:rPr lang="de-DE" sz="1700" spc="50" dirty="0" err="1"/>
              <a:t>understand</a:t>
            </a:r>
            <a:r>
              <a:rPr lang="de-DE" sz="1700" spc="50" dirty="0"/>
              <a:t> </a:t>
            </a:r>
            <a:r>
              <a:rPr lang="de-DE" sz="1700" spc="50" dirty="0" err="1"/>
              <a:t>the</a:t>
            </a:r>
            <a:r>
              <a:rPr lang="de-DE" sz="1700" spc="50" dirty="0"/>
              <a:t> potential </a:t>
            </a:r>
            <a:r>
              <a:rPr lang="de-DE" sz="1700" spc="50" dirty="0" err="1"/>
              <a:t>impact</a:t>
            </a:r>
            <a:r>
              <a:rPr lang="de-DE" sz="1700" spc="50" dirty="0"/>
              <a:t> </a:t>
            </a:r>
            <a:r>
              <a:rPr lang="de-DE" sz="1700" spc="50" dirty="0" err="1"/>
              <a:t>of</a:t>
            </a:r>
            <a:r>
              <a:rPr lang="de-DE" sz="1700" spc="50" dirty="0"/>
              <a:t> </a:t>
            </a:r>
            <a:r>
              <a:rPr lang="de-DE" sz="1700" spc="50" dirty="0" err="1"/>
              <a:t>decisions</a:t>
            </a:r>
            <a:endParaRPr lang="de-DE" sz="1700" spc="50" dirty="0"/>
          </a:p>
        </p:txBody>
      </p:sp>
      <p:sp>
        <p:nvSpPr>
          <p:cNvPr id="435" name="object 10"/>
          <p:cNvSpPr/>
          <p:nvPr/>
        </p:nvSpPr>
        <p:spPr>
          <a:xfrm>
            <a:off x="505457" y="4456757"/>
            <a:ext cx="10448224" cy="1897242"/>
          </a:xfrm>
          <a:prstGeom prst="rect">
            <a:avLst/>
          </a:prstGeom>
          <a:blipFill>
            <a:blip r:embed="rId3"/>
            <a:stretch>
              <a:fillRect/>
            </a:stretch>
          </a:blipFill>
          <a:ln w="12700">
            <a:miter lim="400000"/>
          </a:ln>
        </p:spPr>
        <p:txBody>
          <a:bodyPr lIns="45719" rIns="45719"/>
          <a:lstStyle/>
          <a:p>
            <a:pPr>
              <a:defRPr>
                <a:latin typeface="Arial"/>
                <a:ea typeface="Arial"/>
                <a:cs typeface="Arial"/>
                <a:sym typeface="Arial"/>
              </a:defRPr>
            </a:pPr>
            <a:endParaRPr/>
          </a:p>
        </p:txBody>
      </p:sp>
      <p:sp>
        <p:nvSpPr>
          <p:cNvPr id="7" name="Rectangle 6">
            <a:extLst>
              <a:ext uri="{FF2B5EF4-FFF2-40B4-BE49-F238E27FC236}">
                <a16:creationId xmlns:a16="http://schemas.microsoft.com/office/drawing/2014/main" id="{9B46C562-92E4-4AF9-AE8C-0956B96FC3BC}"/>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952985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791738-54E3-4343-8AD6-1F5E075185B2}"/>
              </a:ext>
            </a:extLst>
          </p:cNvPr>
          <p:cNvSpPr txBox="1"/>
          <p:nvPr/>
        </p:nvSpPr>
        <p:spPr>
          <a:xfrm>
            <a:off x="451530" y="6262918"/>
            <a:ext cx="1558440" cy="415498"/>
          </a:xfrm>
          <a:prstGeom prst="rect">
            <a:avLst/>
          </a:prstGeom>
          <a:noFill/>
        </p:spPr>
        <p:txBody>
          <a:bodyPr wrap="none" rtlCol="0">
            <a:spAutoFit/>
          </a:bodyPr>
          <a:lstStyle/>
          <a:p>
            <a:r>
              <a:rPr lang="en-US">
                <a:hlinkClick r:id="rId3"/>
              </a:rPr>
              <a:t>Learn more</a:t>
            </a:r>
            <a:endParaRPr lang="ru-RU"/>
          </a:p>
        </p:txBody>
      </p:sp>
      <p:sp>
        <p:nvSpPr>
          <p:cNvPr id="7" name="Rectangle 6">
            <a:extLst>
              <a:ext uri="{FF2B5EF4-FFF2-40B4-BE49-F238E27FC236}">
                <a16:creationId xmlns:a16="http://schemas.microsoft.com/office/drawing/2014/main" id="{18FBD301-D827-47C1-A0BE-785C2045BEEB}"/>
              </a:ext>
            </a:extLst>
          </p:cNvPr>
          <p:cNvSpPr/>
          <p:nvPr/>
        </p:nvSpPr>
        <p:spPr>
          <a:xfrm>
            <a:off x="263713" y="603315"/>
            <a:ext cx="6883392" cy="6075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10">
            <a:extLst>
              <a:ext uri="{FF2B5EF4-FFF2-40B4-BE49-F238E27FC236}">
                <a16:creationId xmlns:a16="http://schemas.microsoft.com/office/drawing/2014/main" id="{0458970C-98D1-4AEE-9895-437B506A6C1E}"/>
              </a:ext>
            </a:extLst>
          </p:cNvPr>
          <p:cNvSpPr>
            <a:spLocks noGrp="1"/>
          </p:cNvSpPr>
          <p:nvPr>
            <p:ph type="body" sz="quarter" idx="10"/>
          </p:nvPr>
        </p:nvSpPr>
        <p:spPr>
          <a:xfrm>
            <a:off x="5691409" y="1531266"/>
            <a:ext cx="5922064" cy="4716000"/>
          </a:xfrm>
        </p:spPr>
        <p:txBody>
          <a:bodyPr>
            <a:normAutofit lnSpcReduction="10000"/>
          </a:bodyPr>
          <a:lstStyle/>
          <a:p>
            <a:pPr marL="342900" indent="-342900">
              <a:buFont typeface="Wingdings" panose="05000000000000000000" pitchFamily="2" charset="2"/>
              <a:buChar char="§"/>
            </a:pPr>
            <a:r>
              <a:rPr lang="en-US">
                <a:latin typeface="Arial" panose="020B0604020202020204" pitchFamily="34" charset="0"/>
                <a:cs typeface="Arial" panose="020B0604020202020204" pitchFamily="34" charset="0"/>
              </a:rPr>
              <a:t>Since COVID-19 pandemic, more and more enterprises are realizing that having a strong, resilient </a:t>
            </a:r>
            <a:r>
              <a:rPr lang="en-US" b="1">
                <a:solidFill>
                  <a:schemeClr val="accent1"/>
                </a:solidFill>
                <a:latin typeface="Arial" panose="020B0604020202020204" pitchFamily="34" charset="0"/>
                <a:cs typeface="Arial" panose="020B0604020202020204" pitchFamily="34" charset="0"/>
              </a:rPr>
              <a:t>Supply Chain </a:t>
            </a:r>
            <a:r>
              <a:rPr lang="en-US">
                <a:latin typeface="Arial" panose="020B0604020202020204" pitchFamily="34" charset="0"/>
                <a:cs typeface="Arial" panose="020B0604020202020204" pitchFamily="34" charset="0"/>
              </a:rPr>
              <a:t>are critically important to their business</a:t>
            </a:r>
          </a:p>
          <a:p>
            <a:pPr marL="342900" indent="-342900">
              <a:buFont typeface="Wingdings" panose="05000000000000000000" pitchFamily="2" charset="2"/>
              <a:buChar char="§"/>
            </a:pPr>
            <a:r>
              <a:rPr lang="en-US" b="1">
                <a:solidFill>
                  <a:schemeClr val="accent1"/>
                </a:solidFill>
                <a:latin typeface="Arial" panose="020B0604020202020204" pitchFamily="34" charset="0"/>
                <a:cs typeface="Arial" panose="020B0604020202020204" pitchFamily="34" charset="0"/>
              </a:rPr>
              <a:t>Planning and Simulation </a:t>
            </a:r>
            <a:r>
              <a:rPr lang="en-US">
                <a:latin typeface="Arial" panose="020B0604020202020204" pitchFamily="34" charset="0"/>
                <a:cs typeface="Arial" panose="020B0604020202020204" pitchFamily="34" charset="0"/>
              </a:rPr>
              <a:t>is the most fundamental and core part that not only the data matters, but more importantly the ability to leverage it to generate different scenarios and make more agile decisions across the entire supply chain</a:t>
            </a:r>
            <a:endParaRPr lang="en-GB">
              <a:latin typeface="Arial" panose="020B0604020202020204" pitchFamily="34" charset="0"/>
              <a:cs typeface="Arial" panose="020B0604020202020204" pitchFamily="34" charset="0"/>
            </a:endParaRPr>
          </a:p>
          <a:p>
            <a:pPr marL="342900" indent="-342900">
              <a:buFont typeface="Wingdings" panose="05000000000000000000" pitchFamily="2" charset="2"/>
              <a:buChar char="§"/>
            </a:pPr>
            <a:r>
              <a:rPr lang="en-US" b="1">
                <a:solidFill>
                  <a:schemeClr val="accent1"/>
                </a:solidFill>
              </a:rPr>
              <a:t>SAP IBP </a:t>
            </a:r>
            <a:r>
              <a:rPr lang="en-US"/>
              <a:t>enables businesses optimize their resource efficiency, and to make use of real time visibility to both supply and demand to perform scenario planning, and inventory optimization strategies</a:t>
            </a:r>
          </a:p>
        </p:txBody>
      </p:sp>
      <p:sp>
        <p:nvSpPr>
          <p:cNvPr id="8" name="Title 7">
            <a:extLst>
              <a:ext uri="{FF2B5EF4-FFF2-40B4-BE49-F238E27FC236}">
                <a16:creationId xmlns:a16="http://schemas.microsoft.com/office/drawing/2014/main" id="{7624F0FD-1A4E-44B3-B08E-BDCCCBFE290F}"/>
              </a:ext>
            </a:extLst>
          </p:cNvPr>
          <p:cNvSpPr>
            <a:spLocks noGrp="1"/>
          </p:cNvSpPr>
          <p:nvPr>
            <p:ph type="title"/>
          </p:nvPr>
        </p:nvSpPr>
        <p:spPr>
          <a:xfrm>
            <a:off x="504001" y="504000"/>
            <a:ext cx="11186476" cy="369332"/>
          </a:xfrm>
        </p:spPr>
        <p:txBody>
          <a:bodyPr/>
          <a:lstStyle/>
          <a:p>
            <a:r>
              <a:rPr lang="en-US"/>
              <a:t>Why should students know about SAP Integrated Business Planning?</a:t>
            </a:r>
          </a:p>
        </p:txBody>
      </p:sp>
      <p:pic>
        <p:nvPicPr>
          <p:cNvPr id="2" name="Picture 1">
            <a:extLst>
              <a:ext uri="{FF2B5EF4-FFF2-40B4-BE49-F238E27FC236}">
                <a16:creationId xmlns:a16="http://schemas.microsoft.com/office/drawing/2014/main" id="{6BA2813E-B22A-4024-8A69-C22D760B5196}"/>
              </a:ext>
            </a:extLst>
          </p:cNvPr>
          <p:cNvPicPr>
            <a:picLocks noChangeAspect="1"/>
          </p:cNvPicPr>
          <p:nvPr/>
        </p:nvPicPr>
        <p:blipFill>
          <a:blip r:embed="rId4"/>
          <a:stretch>
            <a:fillRect/>
          </a:stretch>
        </p:blipFill>
        <p:spPr>
          <a:xfrm>
            <a:off x="974086" y="1703275"/>
            <a:ext cx="4083952" cy="39369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65074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B5DC9E-474E-9244-A605-1C5748073693}"/>
              </a:ext>
            </a:extLst>
          </p:cNvPr>
          <p:cNvSpPr>
            <a:spLocks noGrp="1"/>
          </p:cNvSpPr>
          <p:nvPr>
            <p:ph type="body" sz="quarter" idx="10"/>
          </p:nvPr>
        </p:nvSpPr>
        <p:spPr>
          <a:xfrm>
            <a:off x="491318" y="1256587"/>
            <a:ext cx="5605921" cy="4714772"/>
          </a:xfrm>
        </p:spPr>
        <p:txBody>
          <a:bodyPr>
            <a:normAutofit fontScale="85000" lnSpcReduction="20000"/>
          </a:bodyPr>
          <a:lstStyle/>
          <a:p>
            <a:r>
              <a:rPr lang="en-US" sz="2400">
                <a:latin typeface="Arial" panose="020B0604020202020204" pitchFamily="34" charset="0"/>
                <a:cs typeface="Arial" panose="020B0604020202020204" pitchFamily="34" charset="0"/>
              </a:rPr>
              <a:t>Gain </a:t>
            </a:r>
            <a:r>
              <a:rPr lang="en-US" sz="2400" b="1">
                <a:solidFill>
                  <a:schemeClr val="accent1"/>
                </a:solidFill>
                <a:latin typeface="Arial" panose="020B0604020202020204" pitchFamily="34" charset="0"/>
                <a:cs typeface="Arial" panose="020B0604020202020204" pitchFamily="34" charset="0"/>
              </a:rPr>
              <a:t>practical knowledge </a:t>
            </a:r>
            <a:r>
              <a:rPr lang="en-US" sz="2400">
                <a:latin typeface="Arial" panose="020B0604020202020204" pitchFamily="34" charset="0"/>
                <a:cs typeface="Arial" panose="020B0604020202020204" pitchFamily="34" charset="0"/>
              </a:rPr>
              <a:t>of </a:t>
            </a:r>
          </a:p>
          <a:p>
            <a:pPr marL="342900" indent="-342900">
              <a:buClr>
                <a:schemeClr val="tx1"/>
              </a:buClr>
              <a:buFont typeface="Wingdings" panose="05000000000000000000" pitchFamily="2" charset="2"/>
              <a:buChar char="§"/>
            </a:pPr>
            <a:r>
              <a:rPr lang="en-US" sz="2400" b="1">
                <a:solidFill>
                  <a:schemeClr val="accent1"/>
                </a:solidFill>
                <a:latin typeface="Arial" panose="020B0604020202020204" pitchFamily="34" charset="0"/>
                <a:cs typeface="Arial" panose="020B0604020202020204" pitchFamily="34" charset="0"/>
              </a:rPr>
              <a:t>Integrated Business Planning</a:t>
            </a:r>
            <a:r>
              <a:rPr lang="en-US" sz="2400">
                <a:latin typeface="Arial" panose="020B0604020202020204" pitchFamily="34" charset="0"/>
                <a:cs typeface="Arial" panose="020B0604020202020204" pitchFamily="34" charset="0"/>
              </a:rPr>
              <a:t>, which extending the principles of Sales &amp; Operation Planning (S&amp;OP) across the supply chain</a:t>
            </a:r>
          </a:p>
          <a:p>
            <a:pPr marL="342900" indent="-342900">
              <a:buClr>
                <a:schemeClr val="tx1"/>
              </a:buClr>
              <a:buFont typeface="Wingdings" panose="05000000000000000000" pitchFamily="2" charset="2"/>
              <a:buChar char="§"/>
            </a:pPr>
            <a:r>
              <a:rPr lang="en-US" sz="2400" b="1">
                <a:solidFill>
                  <a:schemeClr val="accent1"/>
                </a:solidFill>
                <a:latin typeface="Arial" panose="020B0604020202020204" pitchFamily="34" charset="0"/>
                <a:cs typeface="Arial" panose="020B0604020202020204" pitchFamily="34" charset="0"/>
              </a:rPr>
              <a:t>Demand-Driven MRP </a:t>
            </a:r>
            <a:r>
              <a:rPr lang="en-US" sz="2400">
                <a:latin typeface="Arial" panose="020B0604020202020204" pitchFamily="34" charset="0"/>
                <a:cs typeface="Arial" panose="020B0604020202020204" pitchFamily="34" charset="0"/>
              </a:rPr>
              <a:t>which aims to solve the shortcomings of traditional MRP in the new normal</a:t>
            </a:r>
          </a:p>
          <a:p>
            <a:r>
              <a:rPr lang="en-US" sz="2400">
                <a:latin typeface="Arial" panose="020B0604020202020204" pitchFamily="34" charset="0"/>
                <a:cs typeface="Arial" panose="020B0604020202020204" pitchFamily="34" charset="0"/>
              </a:rPr>
              <a:t>To </a:t>
            </a:r>
            <a:r>
              <a:rPr lang="en-US" sz="2400" b="1">
                <a:solidFill>
                  <a:schemeClr val="accent1"/>
                </a:solidFill>
                <a:latin typeface="Arial" panose="020B0604020202020204" pitchFamily="34" charset="0"/>
                <a:cs typeface="Arial" panose="020B0604020202020204" pitchFamily="34" charset="0"/>
              </a:rPr>
              <a:t>understand</a:t>
            </a:r>
            <a:r>
              <a:rPr lang="en-US" sz="2400">
                <a:latin typeface="Arial" panose="020B0604020202020204" pitchFamily="34" charset="0"/>
                <a:cs typeface="Arial" panose="020B0604020202020204" pitchFamily="34" charset="0"/>
              </a:rPr>
              <a:t> and </a:t>
            </a:r>
            <a:r>
              <a:rPr lang="en-US" sz="2400" b="1">
                <a:solidFill>
                  <a:schemeClr val="accent1"/>
                </a:solidFill>
                <a:latin typeface="Arial" panose="020B0604020202020204" pitchFamily="34" charset="0"/>
                <a:cs typeface="Arial" panose="020B0604020202020204" pitchFamily="34" charset="0"/>
              </a:rPr>
              <a:t>experience</a:t>
            </a:r>
          </a:p>
          <a:p>
            <a:pPr marL="342900" indent="-342900">
              <a:buClr>
                <a:schemeClr val="tx1"/>
              </a:buClr>
              <a:buFont typeface="Wingdings" panose="05000000000000000000" pitchFamily="2" charset="2"/>
              <a:buChar char="§"/>
            </a:pPr>
            <a:r>
              <a:rPr lang="en-US" sz="2400">
                <a:latin typeface="Arial" panose="020B0604020202020204" pitchFamily="34" charset="0"/>
                <a:cs typeface="Arial" panose="020B0604020202020204" pitchFamily="34" charset="0"/>
              </a:rPr>
              <a:t>world-leading </a:t>
            </a:r>
            <a:r>
              <a:rPr lang="en-US" sz="2400" b="1">
                <a:solidFill>
                  <a:schemeClr val="accent1"/>
                </a:solidFill>
                <a:latin typeface="Arial" panose="020B0604020202020204" pitchFamily="34" charset="0"/>
                <a:cs typeface="Arial" panose="020B0604020202020204" pitchFamily="34" charset="0"/>
              </a:rPr>
              <a:t>in-memory computing </a:t>
            </a:r>
            <a:r>
              <a:rPr lang="en-US" sz="2400">
                <a:latin typeface="Arial" panose="020B0604020202020204" pitchFamily="34" charset="0"/>
                <a:cs typeface="Arial" panose="020B0604020202020204" pitchFamily="34" charset="0"/>
              </a:rPr>
              <a:t>enabled and </a:t>
            </a:r>
            <a:r>
              <a:rPr lang="en-US" sz="2400" b="1">
                <a:solidFill>
                  <a:schemeClr val="accent1"/>
                </a:solidFill>
                <a:latin typeface="Arial" panose="020B0604020202020204" pitchFamily="34" charset="0"/>
                <a:cs typeface="Arial" panose="020B0604020202020204" pitchFamily="34" charset="0"/>
              </a:rPr>
              <a:t>cloud-based</a:t>
            </a:r>
            <a:r>
              <a:rPr lang="en-US" sz="2400">
                <a:latin typeface="Arial" panose="020B0604020202020204" pitchFamily="34" charset="0"/>
                <a:cs typeface="Arial" panose="020B0604020202020204" pitchFamily="34" charset="0"/>
              </a:rPr>
              <a:t> enterprise planning solution</a:t>
            </a:r>
          </a:p>
          <a:p>
            <a:pPr marL="342900" indent="-342900">
              <a:buClr>
                <a:schemeClr val="tx1"/>
              </a:buClr>
              <a:buFont typeface="Wingdings" panose="05000000000000000000" pitchFamily="2" charset="2"/>
              <a:buChar char="§"/>
            </a:pPr>
            <a:r>
              <a:rPr lang="en-US" sz="2400">
                <a:latin typeface="Arial" panose="020B0604020202020204" pitchFamily="34" charset="0"/>
                <a:cs typeface="Arial" panose="020B0604020202020204" pitchFamily="34" charset="0"/>
              </a:rPr>
              <a:t>powerful supply chain analytics, what-if simulation, alerts, and more that  leveraging cutting-edge technologies such as </a:t>
            </a:r>
            <a:r>
              <a:rPr lang="en-US" sz="2400" b="1">
                <a:solidFill>
                  <a:schemeClr val="accent1"/>
                </a:solidFill>
                <a:latin typeface="Arial" panose="020B0604020202020204" pitchFamily="34" charset="0"/>
                <a:cs typeface="Arial" panose="020B0604020202020204" pitchFamily="34" charset="0"/>
              </a:rPr>
              <a:t>AI</a:t>
            </a:r>
            <a:r>
              <a:rPr lang="en-US" sz="2400">
                <a:latin typeface="Arial" panose="020B0604020202020204" pitchFamily="34" charset="0"/>
                <a:cs typeface="Arial" panose="020B0604020202020204" pitchFamily="34" charset="0"/>
              </a:rPr>
              <a:t>, </a:t>
            </a:r>
            <a:r>
              <a:rPr lang="en-US" sz="2400" b="1">
                <a:solidFill>
                  <a:schemeClr val="accent1"/>
                </a:solidFill>
                <a:latin typeface="Arial" panose="020B0604020202020204" pitchFamily="34" charset="0"/>
                <a:cs typeface="Arial" panose="020B0604020202020204" pitchFamily="34" charset="0"/>
              </a:rPr>
              <a:t>machine learning</a:t>
            </a:r>
            <a:r>
              <a:rPr lang="en-US" sz="2400">
                <a:latin typeface="Arial" panose="020B0604020202020204" pitchFamily="34" charset="0"/>
                <a:cs typeface="Arial" panose="020B0604020202020204" pitchFamily="34" charset="0"/>
              </a:rPr>
              <a:t>…</a:t>
            </a:r>
          </a:p>
          <a:p>
            <a:endParaRPr lang="en-US"/>
          </a:p>
        </p:txBody>
      </p:sp>
      <p:sp>
        <p:nvSpPr>
          <p:cNvPr id="3" name="Title 2">
            <a:extLst>
              <a:ext uri="{FF2B5EF4-FFF2-40B4-BE49-F238E27FC236}">
                <a16:creationId xmlns:a16="http://schemas.microsoft.com/office/drawing/2014/main" id="{47D72F66-70C4-BE48-848D-8F96C833181A}"/>
              </a:ext>
            </a:extLst>
          </p:cNvPr>
          <p:cNvSpPr>
            <a:spLocks noGrp="1"/>
          </p:cNvSpPr>
          <p:nvPr>
            <p:ph type="title"/>
          </p:nvPr>
        </p:nvSpPr>
        <p:spPr>
          <a:xfrm>
            <a:off x="505457" y="504761"/>
            <a:ext cx="11183564" cy="369236"/>
          </a:xfrm>
        </p:spPr>
        <p:txBody>
          <a:bodyPr>
            <a:normAutofit/>
          </a:bodyPr>
          <a:lstStyle/>
          <a:p>
            <a:r>
              <a:rPr lang="de-DE" err="1">
                <a:solidFill>
                  <a:srgbClr val="000000"/>
                </a:solidFill>
                <a:latin typeface="Arial" panose="020B0604020202020204" pitchFamily="34" charset="0"/>
                <a:cs typeface="Arial" panose="020B0604020202020204" pitchFamily="34" charset="0"/>
              </a:rPr>
              <a:t>Benefits</a:t>
            </a:r>
            <a:r>
              <a:rPr lang="de-DE">
                <a:solidFill>
                  <a:srgbClr val="000000"/>
                </a:solidFill>
                <a:latin typeface="Arial" panose="020B0604020202020204" pitchFamily="34" charset="0"/>
                <a:cs typeface="Arial" panose="020B0604020202020204" pitchFamily="34" charset="0"/>
              </a:rPr>
              <a:t> of </a:t>
            </a:r>
            <a:r>
              <a:rPr lang="de-DE" err="1">
                <a:solidFill>
                  <a:srgbClr val="000000"/>
                </a:solidFill>
                <a:latin typeface="Arial" panose="020B0604020202020204" pitchFamily="34" charset="0"/>
                <a:cs typeface="Arial" panose="020B0604020202020204" pitchFamily="34" charset="0"/>
              </a:rPr>
              <a:t>learning</a:t>
            </a:r>
            <a:r>
              <a:rPr lang="de-DE">
                <a:solidFill>
                  <a:srgbClr val="000000"/>
                </a:solidFill>
                <a:latin typeface="Arial" panose="020B0604020202020204" pitchFamily="34" charset="0"/>
                <a:cs typeface="Arial" panose="020B0604020202020204" pitchFamily="34" charset="0"/>
              </a:rPr>
              <a:t> SAP IBP</a:t>
            </a:r>
            <a:endParaRPr lang="en-US">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99C81AC7-FF2D-4FA1-87B2-C8A1E693C45C}"/>
              </a:ext>
            </a:extLst>
          </p:cNvPr>
          <p:cNvPicPr>
            <a:picLocks noChangeAspect="1"/>
          </p:cNvPicPr>
          <p:nvPr/>
        </p:nvPicPr>
        <p:blipFill rotWithShape="1">
          <a:blip r:embed="rId3"/>
          <a:srcRect l="1417" r="1299" b="963"/>
          <a:stretch/>
        </p:blipFill>
        <p:spPr>
          <a:xfrm>
            <a:off x="6330275" y="122171"/>
            <a:ext cx="5508946" cy="3215913"/>
          </a:xfrm>
          <a:prstGeom prst="rect">
            <a:avLst/>
          </a:prstGeom>
        </p:spPr>
      </p:pic>
      <p:pic>
        <p:nvPicPr>
          <p:cNvPr id="22" name="Picture 21">
            <a:extLst>
              <a:ext uri="{FF2B5EF4-FFF2-40B4-BE49-F238E27FC236}">
                <a16:creationId xmlns:a16="http://schemas.microsoft.com/office/drawing/2014/main" id="{A45C8FA1-99DE-4547-8ED2-6EED3D0F2414}"/>
              </a:ext>
            </a:extLst>
          </p:cNvPr>
          <p:cNvPicPr>
            <a:picLocks noChangeAspect="1"/>
          </p:cNvPicPr>
          <p:nvPr/>
        </p:nvPicPr>
        <p:blipFill>
          <a:blip r:embed="rId4"/>
          <a:stretch>
            <a:fillRect/>
          </a:stretch>
        </p:blipFill>
        <p:spPr>
          <a:xfrm>
            <a:off x="6321808" y="3338084"/>
            <a:ext cx="5508945" cy="3175527"/>
          </a:xfrm>
          <a:prstGeom prst="rect">
            <a:avLst/>
          </a:prstGeom>
        </p:spPr>
      </p:pic>
      <p:sp>
        <p:nvSpPr>
          <p:cNvPr id="6" name="Rectangle 5">
            <a:extLst>
              <a:ext uri="{FF2B5EF4-FFF2-40B4-BE49-F238E27FC236}">
                <a16:creationId xmlns:a16="http://schemas.microsoft.com/office/drawing/2014/main" id="{305968D9-E64C-49B5-A908-38FF8D49F975}"/>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39071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CA82EB-331F-4CA4-B8D8-65FD88F2E224}"/>
              </a:ext>
            </a:extLst>
          </p:cNvPr>
          <p:cNvSpPr>
            <a:spLocks noGrp="1"/>
          </p:cNvSpPr>
          <p:nvPr>
            <p:ph type="body" sz="quarter" idx="10"/>
          </p:nvPr>
        </p:nvSpPr>
        <p:spPr>
          <a:xfrm>
            <a:off x="504001" y="1894361"/>
            <a:ext cx="11186477" cy="1791231"/>
          </a:xfrm>
        </p:spPr>
        <p:txBody>
          <a:bodyPr numCol="4">
            <a:normAutofit fontScale="62500" lnSpcReduction="20000"/>
          </a:bodyPr>
          <a:lstStyle/>
          <a:p>
            <a:pPr marL="342900" indent="-342900">
              <a:buFont typeface="Arial" panose="020B0604020202020204" pitchFamily="34" charset="0"/>
              <a:buChar char="•"/>
            </a:pPr>
            <a:r>
              <a:rPr lang="en-US" sz="2300" dirty="0">
                <a:hlinkClick r:id="rId3"/>
              </a:rPr>
              <a:t>Microsoft</a:t>
            </a:r>
            <a:r>
              <a:rPr lang="en-US" sz="2300" dirty="0"/>
              <a:t> </a:t>
            </a:r>
          </a:p>
          <a:p>
            <a:pPr marL="342900" indent="-342900">
              <a:buFont typeface="Arial" panose="020B0604020202020204" pitchFamily="34" charset="0"/>
              <a:buChar char="•"/>
            </a:pPr>
            <a:r>
              <a:rPr lang="en-US" sz="2300" dirty="0">
                <a:hlinkClick r:id="rId4"/>
              </a:rPr>
              <a:t>Monsanto</a:t>
            </a:r>
            <a:endParaRPr lang="en-US" sz="2300" dirty="0"/>
          </a:p>
          <a:p>
            <a:pPr marL="342900" indent="-342900">
              <a:buFont typeface="Arial" panose="020B0604020202020204" pitchFamily="34" charset="0"/>
              <a:buChar char="•"/>
            </a:pPr>
            <a:r>
              <a:rPr lang="en-US" sz="2300" dirty="0">
                <a:hlinkClick r:id="rId5"/>
              </a:rPr>
              <a:t>Corning</a:t>
            </a:r>
            <a:r>
              <a:rPr lang="en-US" sz="2300" dirty="0"/>
              <a:t> </a:t>
            </a:r>
          </a:p>
          <a:p>
            <a:r>
              <a:rPr lang="en-US" sz="2300" dirty="0"/>
              <a:t> </a:t>
            </a:r>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sz="2300" dirty="0" err="1">
                <a:hlinkClick r:id="rId6"/>
              </a:rPr>
              <a:t>Grünenthal</a:t>
            </a:r>
            <a:endParaRPr lang="en-US" sz="2300" dirty="0"/>
          </a:p>
          <a:p>
            <a:pPr marL="342900" indent="-342900">
              <a:buFont typeface="Arial" panose="020B0604020202020204" pitchFamily="34" charset="0"/>
              <a:buChar char="•"/>
            </a:pPr>
            <a:r>
              <a:rPr lang="en-US" sz="2300" dirty="0">
                <a:hlinkClick r:id="rId7"/>
              </a:rPr>
              <a:t>Blue Diamond Growers</a:t>
            </a:r>
            <a:endParaRPr lang="en-US" sz="2300" dirty="0"/>
          </a:p>
          <a:p>
            <a:pPr marL="342900" indent="-342900">
              <a:buFont typeface="Arial" panose="020B0604020202020204" pitchFamily="34" charset="0"/>
              <a:buChar char="•"/>
            </a:pPr>
            <a:r>
              <a:rPr lang="en-US" sz="2300" dirty="0">
                <a:hlinkClick r:id="rId8"/>
              </a:rPr>
              <a:t>American Sugar Refining</a:t>
            </a:r>
            <a:endParaRPr lang="en-US" sz="2300" dirty="0"/>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sz="2300" dirty="0" err="1">
                <a:hlinkClick r:id="rId9"/>
              </a:rPr>
              <a:t>Varex</a:t>
            </a:r>
            <a:r>
              <a:rPr lang="en-US" sz="2300" dirty="0">
                <a:hlinkClick r:id="rId9"/>
              </a:rPr>
              <a:t> Imaging</a:t>
            </a:r>
            <a:endParaRPr lang="en-US" sz="2300" dirty="0"/>
          </a:p>
          <a:p>
            <a:pPr marL="342900" indent="-342900">
              <a:buFont typeface="Arial" panose="020B0604020202020204" pitchFamily="34" charset="0"/>
              <a:buChar char="•"/>
            </a:pPr>
            <a:r>
              <a:rPr lang="en-US" sz="2300" dirty="0">
                <a:solidFill>
                  <a:schemeClr val="accent3"/>
                </a:solidFill>
                <a:hlinkClick r:id="rId10">
                  <a:extLst>
                    <a:ext uri="{A12FA001-AC4F-418D-AE19-62706E023703}">
                      <ahyp:hlinkClr xmlns:ahyp="http://schemas.microsoft.com/office/drawing/2018/hyperlinkcolor" val="tx"/>
                    </a:ext>
                  </a:extLst>
                </a:hlinkClick>
              </a:rPr>
              <a:t>Centrica Hive</a:t>
            </a:r>
            <a:endParaRPr lang="en-US" sz="2300" dirty="0">
              <a:solidFill>
                <a:schemeClr val="accent3"/>
              </a:solidFill>
            </a:endParaRPr>
          </a:p>
          <a:p>
            <a:pPr marL="342900" indent="-342900">
              <a:buFont typeface="Arial" panose="020B0604020202020204" pitchFamily="34" charset="0"/>
              <a:buChar char="•"/>
            </a:pPr>
            <a:r>
              <a:rPr lang="en-US" sz="2300" dirty="0">
                <a:hlinkClick r:id="rId11"/>
              </a:rPr>
              <a:t>Chassis Brakes</a:t>
            </a:r>
            <a:endParaRPr lang="en-US" sz="2300" dirty="0"/>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endParaRPr lang="en-US" sz="2300" dirty="0"/>
          </a:p>
          <a:p>
            <a:pPr marL="342900" indent="-342900">
              <a:buFont typeface="Arial" panose="020B0604020202020204" pitchFamily="34" charset="0"/>
              <a:buChar char="•"/>
            </a:pPr>
            <a:r>
              <a:rPr lang="en-US" sz="2300" dirty="0">
                <a:hlinkClick r:id="rId12"/>
              </a:rPr>
              <a:t>Lennox International</a:t>
            </a:r>
            <a:endParaRPr lang="en-US" sz="2300" dirty="0"/>
          </a:p>
          <a:p>
            <a:pPr marL="342900" indent="-342900">
              <a:buFont typeface="Arial" panose="020B0604020202020204" pitchFamily="34" charset="0"/>
              <a:buChar char="•"/>
            </a:pPr>
            <a:r>
              <a:rPr lang="en-US" sz="2300" dirty="0">
                <a:hlinkClick r:id="rId13"/>
              </a:rPr>
              <a:t>McCain Foods</a:t>
            </a:r>
            <a:endParaRPr lang="en-US" sz="2300" dirty="0"/>
          </a:p>
          <a:p>
            <a:pPr marL="342900" indent="-342900">
              <a:buFont typeface="Arial" panose="020B0604020202020204" pitchFamily="34" charset="0"/>
              <a:buChar char="•"/>
            </a:pPr>
            <a:r>
              <a:rPr lang="en-US" sz="2300" dirty="0">
                <a:hlinkClick r:id="rId14"/>
              </a:rPr>
              <a:t>Vestas</a:t>
            </a:r>
            <a:endParaRPr lang="en-US" sz="2300" dirty="0"/>
          </a:p>
          <a:p>
            <a:endParaRPr lang="en-DE" dirty="0"/>
          </a:p>
        </p:txBody>
      </p:sp>
      <p:sp>
        <p:nvSpPr>
          <p:cNvPr id="3" name="Title 2">
            <a:extLst>
              <a:ext uri="{FF2B5EF4-FFF2-40B4-BE49-F238E27FC236}">
                <a16:creationId xmlns:a16="http://schemas.microsoft.com/office/drawing/2014/main" id="{0AC0E971-245E-482D-83D1-7F5CA0381290}"/>
              </a:ext>
            </a:extLst>
          </p:cNvPr>
          <p:cNvSpPr>
            <a:spLocks noGrp="1"/>
          </p:cNvSpPr>
          <p:nvPr>
            <p:ph type="title"/>
          </p:nvPr>
        </p:nvSpPr>
        <p:spPr>
          <a:xfrm>
            <a:off x="504001" y="504000"/>
            <a:ext cx="11186476" cy="677108"/>
          </a:xfrm>
        </p:spPr>
        <p:txBody>
          <a:bodyPr/>
          <a:lstStyle/>
          <a:p>
            <a:r>
              <a:rPr lang="en-US" dirty="0"/>
              <a:t>More SAP customer success stories &amp; cases</a:t>
            </a:r>
            <a:br>
              <a:rPr lang="en-US" dirty="0"/>
            </a:br>
            <a:r>
              <a:rPr lang="en-US" sz="2000" b="0" dirty="0">
                <a:solidFill>
                  <a:schemeClr val="accent1"/>
                </a:solidFill>
              </a:rPr>
              <a:t>could be found following he links below</a:t>
            </a:r>
            <a:endParaRPr lang="en-DE" b="0">
              <a:solidFill>
                <a:schemeClr val="accent1"/>
              </a:solidFill>
            </a:endParaRPr>
          </a:p>
        </p:txBody>
      </p:sp>
      <p:pic>
        <p:nvPicPr>
          <p:cNvPr id="5" name="Picture 4">
            <a:extLst>
              <a:ext uri="{FF2B5EF4-FFF2-40B4-BE49-F238E27FC236}">
                <a16:creationId xmlns:a16="http://schemas.microsoft.com/office/drawing/2014/main" id="{608E8545-DC84-9048-86BC-60204B9217E6}"/>
              </a:ext>
            </a:extLst>
          </p:cNvPr>
          <p:cNvPicPr>
            <a:picLocks noChangeAspect="1"/>
          </p:cNvPicPr>
          <p:nvPr/>
        </p:nvPicPr>
        <p:blipFill rotWithShape="1">
          <a:blip r:embed="rId15"/>
          <a:srcRect t="35545" b="28316"/>
          <a:stretch/>
        </p:blipFill>
        <p:spPr>
          <a:xfrm>
            <a:off x="504001" y="3753854"/>
            <a:ext cx="11186476" cy="2695073"/>
          </a:xfrm>
          <a:prstGeom prst="rect">
            <a:avLst/>
          </a:prstGeom>
        </p:spPr>
      </p:pic>
      <p:sp>
        <p:nvSpPr>
          <p:cNvPr id="6" name="Rectangle 5">
            <a:extLst>
              <a:ext uri="{FF2B5EF4-FFF2-40B4-BE49-F238E27FC236}">
                <a16:creationId xmlns:a16="http://schemas.microsoft.com/office/drawing/2014/main" id="{7A522477-BEBD-44B9-A228-D2C904843A2C}"/>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33555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ctrTitle"/>
          </p:nvPr>
        </p:nvSpPr>
        <p:spPr bwMode="gray"/>
        <p:txBody>
          <a:bodyPr/>
          <a:lstStyle/>
          <a:p>
            <a:r>
              <a:rPr lang="en-US"/>
              <a:t>SAP IBP </a:t>
            </a:r>
            <a:r>
              <a:rPr lang="en-US">
                <a:solidFill>
                  <a:schemeClr val="accent1"/>
                </a:solidFill>
              </a:rPr>
              <a:t>Learning Journey</a:t>
            </a:r>
            <a:endParaRPr lang="en-US">
              <a:solidFill>
                <a:schemeClr val="accent1"/>
              </a:solidFill>
              <a:cs typeface="Arial"/>
            </a:endParaRPr>
          </a:p>
        </p:txBody>
      </p:sp>
    </p:spTree>
    <p:extLst>
      <p:ext uri="{BB962C8B-B14F-4D97-AF65-F5344CB8AC3E}">
        <p14:creationId xmlns:p14="http://schemas.microsoft.com/office/powerpoint/2010/main" val="377214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lide number"/>
          <p:cNvSpPr txBox="1">
            <a:spLocks noGrp="1"/>
          </p:cNvSpPr>
          <p:nvPr>
            <p:ph type="sldNum" sz="quarter" idx="2"/>
          </p:nvPr>
        </p:nvSpPr>
        <p:spPr>
          <a:xfrm>
            <a:off x="11624902" y="6536753"/>
            <a:ext cx="64120" cy="138499"/>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a:lstStyle/>
          <a:p>
            <a:fld id="{86CB4B4D-7CA3-9044-876B-883B54F8677D}" type="slidenum">
              <a:t>15</a:t>
            </a:fld>
            <a:endParaRPr/>
          </a:p>
        </p:txBody>
      </p:sp>
      <p:sp>
        <p:nvSpPr>
          <p:cNvPr id="426" name="Rectangle 2"/>
          <p:cNvSpPr txBox="1">
            <a:spLocks noGrp="1"/>
          </p:cNvSpPr>
          <p:nvPr>
            <p:ph type="title"/>
          </p:nvPr>
        </p:nvSpPr>
        <p:spPr>
          <a:xfrm>
            <a:off x="505457" y="504762"/>
            <a:ext cx="11183564" cy="738537"/>
          </a:xfrm>
          <a:prstGeom prst="rect">
            <a:avLst/>
          </a:prstGeom>
        </p:spPr>
        <p:txBody>
          <a:bodyPr/>
          <a:lstStyle/>
          <a:p>
            <a:r>
              <a:t>SAP </a:t>
            </a:r>
            <a:r>
              <a:rPr sz="2400"/>
              <a:t>Integrated Business Planning</a:t>
            </a:r>
            <a:r>
              <a:t> </a:t>
            </a:r>
            <a:br>
              <a:rPr/>
            </a:br>
            <a:r>
              <a:rPr b="0"/>
              <a:t>Didactic Concept</a:t>
            </a:r>
          </a:p>
        </p:txBody>
      </p:sp>
      <p:graphicFrame>
        <p:nvGraphicFramePr>
          <p:cNvPr id="427" name="Group 3"/>
          <p:cNvGraphicFramePr/>
          <p:nvPr>
            <p:extLst>
              <p:ext uri="{D42A27DB-BD31-4B8C-83A1-F6EECF244321}">
                <p14:modId xmlns:p14="http://schemas.microsoft.com/office/powerpoint/2010/main" val="3318426523"/>
              </p:ext>
            </p:extLst>
          </p:nvPr>
        </p:nvGraphicFramePr>
        <p:xfrm>
          <a:off x="6290584" y="1591775"/>
          <a:ext cx="5398436" cy="3226460"/>
        </p:xfrm>
        <a:graphic>
          <a:graphicData uri="http://schemas.openxmlformats.org/drawingml/2006/table">
            <a:tbl>
              <a:tblPr/>
              <a:tblGrid>
                <a:gridCol w="5398436">
                  <a:extLst>
                    <a:ext uri="{9D8B030D-6E8A-4147-A177-3AD203B41FA5}">
                      <a16:colId xmlns:a16="http://schemas.microsoft.com/office/drawing/2014/main" val="20000"/>
                    </a:ext>
                  </a:extLst>
                </a:gridCol>
              </a:tblGrid>
              <a:tr h="337592">
                <a:tc>
                  <a:txBody>
                    <a:bodyPr/>
                    <a:lstStyle/>
                    <a:p>
                      <a:pPr algn="l">
                        <a:spcBef>
                          <a:spcPts val="1000"/>
                        </a:spcBef>
                        <a:defRPr sz="1800"/>
                      </a:pPr>
                      <a:r>
                        <a:rPr sz="1200" b="1">
                          <a:latin typeface="Arial"/>
                          <a:ea typeface="Arial"/>
                          <a:cs typeface="Arial"/>
                          <a:sym typeface="Arial"/>
                        </a:rPr>
                        <a:t>Learning Characteristics</a:t>
                      </a:r>
                    </a:p>
                  </a:txBody>
                  <a:tcPr marL="0" marR="0" marT="0" marB="0" anchor="ctr" horzOverflow="overflow">
                    <a:lnL w="12700">
                      <a:miter lim="400000"/>
                    </a:lnL>
                    <a:lnR w="12700">
                      <a:miter lim="400000"/>
                    </a:lnR>
                    <a:lnT w="12700">
                      <a:miter lim="400000"/>
                    </a:lnT>
                    <a:lnB w="12700">
                      <a:solidFill>
                        <a:srgbClr val="000000"/>
                      </a:solidFill>
                    </a:lnB>
                    <a:noFill/>
                  </a:tcPr>
                </a:tc>
                <a:extLst>
                  <a:ext uri="{0D108BD9-81ED-4DB2-BD59-A6C34878D82A}">
                    <a16:rowId xmlns:a16="http://schemas.microsoft.com/office/drawing/2014/main" val="10000"/>
                  </a:ext>
                </a:extLst>
              </a:tr>
              <a:tr h="1261671">
                <a:tc>
                  <a:txBody>
                    <a:bodyPr/>
                    <a:lstStyle/>
                    <a:p>
                      <a:pPr marL="179704" lvl="1" indent="-179704" algn="l">
                        <a:spcBef>
                          <a:spcPts val="500"/>
                        </a:spcBef>
                        <a:buClr>
                          <a:srgbClr val="F0AB00"/>
                        </a:buClr>
                        <a:buSzPct val="100000"/>
                        <a:buChar char="▪"/>
                        <a:defRPr>
                          <a:latin typeface="Arial"/>
                          <a:ea typeface="Arial"/>
                          <a:cs typeface="Arial"/>
                          <a:sym typeface="Arial"/>
                        </a:defRPr>
                      </a:pPr>
                      <a:endParaRPr/>
                    </a:p>
                    <a:p>
                      <a:pPr marL="179704" lvl="1" indent="-179704" algn="l" defTabSz="1088230">
                        <a:spcBef>
                          <a:spcPts val="500"/>
                        </a:spcBef>
                        <a:buSzPct val="100000"/>
                        <a:buChar char="▪"/>
                        <a:defRPr>
                          <a:latin typeface="Arial"/>
                          <a:ea typeface="Arial"/>
                          <a:cs typeface="Arial"/>
                          <a:sym typeface="Arial"/>
                        </a:defRPr>
                      </a:pPr>
                      <a:endParaRPr/>
                    </a:p>
                    <a:p>
                      <a:pPr marL="179704" lvl="1" indent="-179704" algn="l" defTabSz="1088230">
                        <a:spcBef>
                          <a:spcPts val="500"/>
                        </a:spcBef>
                        <a:buSzPct val="100000"/>
                        <a:buChar char="▪"/>
                        <a:defRPr>
                          <a:latin typeface="Arial"/>
                          <a:ea typeface="Arial"/>
                          <a:cs typeface="Arial"/>
                          <a:sym typeface="Arial"/>
                        </a:defRPr>
                      </a:pPr>
                      <a:endParaRPr/>
                    </a:p>
                    <a:p>
                      <a:pPr marL="179704" lvl="1" indent="-179704" algn="l" defTabSz="1088230">
                        <a:spcBef>
                          <a:spcPts val="500"/>
                        </a:spcBef>
                        <a:buSzPct val="100000"/>
                        <a:buChar char="▪"/>
                        <a:defRPr>
                          <a:latin typeface="Arial"/>
                          <a:ea typeface="Arial"/>
                          <a:cs typeface="Arial"/>
                          <a:sym typeface="Arial"/>
                        </a:defRPr>
                      </a:pPr>
                      <a:endParaRP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611841">
                <a:tc>
                  <a:txBody>
                    <a:bodyPr/>
                    <a:lstStyle/>
                    <a:p>
                      <a:pPr algn="l">
                        <a:spcBef>
                          <a:spcPts val="1200"/>
                        </a:spcBef>
                        <a:defRPr b="1">
                          <a:latin typeface="Arial"/>
                          <a:ea typeface="Arial"/>
                          <a:cs typeface="Arial"/>
                          <a:sym typeface="Arial"/>
                        </a:defRPr>
                      </a:pPr>
                      <a:endParaRPr/>
                    </a:p>
                    <a:p>
                      <a:pPr algn="l">
                        <a:spcBef>
                          <a:spcPts val="700"/>
                        </a:spcBef>
                        <a:defRPr b="1">
                          <a:latin typeface="Arial"/>
                          <a:ea typeface="Arial"/>
                          <a:cs typeface="Arial"/>
                          <a:sym typeface="Arial"/>
                        </a:defRPr>
                      </a:pPr>
                      <a:r>
                        <a:t>System Functionalities, Model Company and Dataset</a:t>
                      </a: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1015356">
                <a:tc>
                  <a:txBody>
                    <a:bodyPr/>
                    <a:lstStyle/>
                    <a:p>
                      <a:pPr marL="179070" lvl="1" indent="-179070" algn="l">
                        <a:spcBef>
                          <a:spcPts val="500"/>
                        </a:spcBef>
                        <a:buClr>
                          <a:srgbClr val="F0AB00"/>
                        </a:buClr>
                        <a:buSzPct val="100000"/>
                        <a:buChar char="▪"/>
                        <a:defRPr i="1">
                          <a:latin typeface="Arial"/>
                          <a:ea typeface="Arial"/>
                          <a:cs typeface="Arial"/>
                          <a:sym typeface="Arial"/>
                        </a:defRPr>
                      </a:pPr>
                      <a:r>
                        <a:rPr>
                          <a:solidFill>
                            <a:schemeClr val="tx1"/>
                          </a:solidFill>
                        </a:rPr>
                        <a:t>Global Bike</a:t>
                      </a:r>
                      <a:r>
                        <a:rPr i="0">
                          <a:solidFill>
                            <a:schemeClr val="tx1"/>
                          </a:solidFill>
                        </a:rPr>
                        <a:t> dataset</a:t>
                      </a:r>
                    </a:p>
                    <a:p>
                      <a:pPr marL="179070" lvl="1" indent="-179070" algn="l">
                        <a:spcBef>
                          <a:spcPts val="500"/>
                        </a:spcBef>
                        <a:buClr>
                          <a:srgbClr val="F0AB00"/>
                        </a:buClr>
                        <a:buSzPct val="100000"/>
                        <a:buChar char="▪"/>
                        <a:defRPr i="1">
                          <a:latin typeface="Arial"/>
                          <a:ea typeface="Arial"/>
                          <a:cs typeface="Arial"/>
                          <a:sym typeface="Arial"/>
                        </a:defRPr>
                      </a:pPr>
                      <a:r>
                        <a:rPr>
                          <a:solidFill>
                            <a:schemeClr val="tx1"/>
                          </a:solidFill>
                        </a:rPr>
                        <a:t>Best Run Bikes</a:t>
                      </a:r>
                      <a:r>
                        <a:rPr i="0">
                          <a:solidFill>
                            <a:schemeClr val="tx1"/>
                          </a:solidFill>
                        </a:rPr>
                        <a:t> dataset</a:t>
                      </a:r>
                    </a:p>
                    <a:p>
                      <a:pPr marL="179070" lvl="1" indent="-179070" algn="l">
                        <a:spcBef>
                          <a:spcPts val="500"/>
                        </a:spcBef>
                        <a:buClr>
                          <a:srgbClr val="F0AB00"/>
                        </a:buClr>
                        <a:buSzPct val="100000"/>
                        <a:buChar char="▪"/>
                        <a:defRPr>
                          <a:latin typeface="Arial"/>
                          <a:ea typeface="Arial"/>
                          <a:cs typeface="Arial"/>
                          <a:sym typeface="Arial"/>
                        </a:defRPr>
                      </a:pPr>
                      <a:r>
                        <a:rPr>
                          <a:solidFill>
                            <a:schemeClr val="tx1"/>
                          </a:solidFill>
                        </a:rPr>
                        <a:t>Bicycle material master records(CSV files)</a:t>
                      </a:r>
                    </a:p>
                    <a:p>
                      <a:pPr marL="179070" lvl="1" indent="-179070" algn="l">
                        <a:spcBef>
                          <a:spcPts val="500"/>
                        </a:spcBef>
                        <a:buClr>
                          <a:srgbClr val="F0AB00"/>
                        </a:buClr>
                        <a:buSzPct val="100000"/>
                        <a:buChar char="▪"/>
                        <a:defRPr>
                          <a:latin typeface="Arial"/>
                          <a:ea typeface="Arial"/>
                          <a:cs typeface="Arial"/>
                          <a:sym typeface="Arial"/>
                        </a:defRPr>
                      </a:pPr>
                      <a:r>
                        <a:rPr>
                          <a:solidFill>
                            <a:schemeClr val="tx1"/>
                          </a:solidFill>
                        </a:rPr>
                        <a:t>Bicycle sales transaction records (CSV files)</a:t>
                      </a: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428" name="Group 3"/>
          <p:cNvGraphicFramePr/>
          <p:nvPr/>
        </p:nvGraphicFramePr>
        <p:xfrm>
          <a:off x="504066" y="1590739"/>
          <a:ext cx="5398436" cy="3162976"/>
        </p:xfrm>
        <a:graphic>
          <a:graphicData uri="http://schemas.openxmlformats.org/drawingml/2006/table">
            <a:tbl>
              <a:tblPr/>
              <a:tblGrid>
                <a:gridCol w="5398436">
                  <a:extLst>
                    <a:ext uri="{9D8B030D-6E8A-4147-A177-3AD203B41FA5}">
                      <a16:colId xmlns:a16="http://schemas.microsoft.com/office/drawing/2014/main" val="20000"/>
                    </a:ext>
                  </a:extLst>
                </a:gridCol>
              </a:tblGrid>
              <a:tr h="337592">
                <a:tc>
                  <a:txBody>
                    <a:bodyPr/>
                    <a:lstStyle/>
                    <a:p>
                      <a:pPr algn="l">
                        <a:spcBef>
                          <a:spcPts val="1000"/>
                        </a:spcBef>
                        <a:defRPr sz="1800"/>
                      </a:pPr>
                      <a:r>
                        <a:rPr sz="1200" b="1">
                          <a:latin typeface="Arial"/>
                          <a:ea typeface="Arial"/>
                          <a:cs typeface="Arial"/>
                          <a:sym typeface="Arial"/>
                        </a:rPr>
                        <a:t>Learning Objectives</a:t>
                      </a:r>
                    </a:p>
                  </a:txBody>
                  <a:tcPr marL="0" marR="0" marT="0" marB="0" anchor="ctr" horzOverflow="overflow">
                    <a:lnL w="12700">
                      <a:miter lim="400000"/>
                    </a:lnL>
                    <a:lnR w="12700">
                      <a:miter lim="400000"/>
                    </a:lnR>
                    <a:lnT w="12700">
                      <a:miter lim="400000"/>
                    </a:lnT>
                    <a:lnB w="12700">
                      <a:solidFill>
                        <a:srgbClr val="000000"/>
                      </a:solidFill>
                    </a:lnB>
                    <a:noFill/>
                  </a:tcPr>
                </a:tc>
                <a:extLst>
                  <a:ext uri="{0D108BD9-81ED-4DB2-BD59-A6C34878D82A}">
                    <a16:rowId xmlns:a16="http://schemas.microsoft.com/office/drawing/2014/main" val="10000"/>
                  </a:ext>
                </a:extLst>
              </a:tr>
              <a:tr h="1261671">
                <a:tc>
                  <a:txBody>
                    <a:bodyPr/>
                    <a:lstStyle/>
                    <a:p>
                      <a:pPr marL="179704" lvl="1" indent="-179704" algn="l">
                        <a:spcBef>
                          <a:spcPts val="500"/>
                        </a:spcBef>
                        <a:buClr>
                          <a:srgbClr val="F0AB00"/>
                        </a:buClr>
                        <a:buSzPct val="100000"/>
                        <a:buChar char="▪"/>
                        <a:defRPr>
                          <a:latin typeface="Arial"/>
                          <a:ea typeface="Arial"/>
                          <a:cs typeface="Arial"/>
                          <a:sym typeface="Arial"/>
                        </a:defRPr>
                      </a:pPr>
                      <a:r>
                        <a:t>Introduction to Integrated Business Planning </a:t>
                      </a:r>
                      <a:r>
                        <a:rPr>
                          <a:latin typeface="+mj-lt"/>
                          <a:ea typeface="+mj-ea"/>
                          <a:cs typeface="+mj-cs"/>
                          <a:sym typeface="Helvetica"/>
                        </a:rPr>
                        <a:t>（</a:t>
                      </a:r>
                      <a:r>
                        <a:t>IBP</a:t>
                      </a:r>
                      <a:r>
                        <a:rPr>
                          <a:latin typeface="+mj-lt"/>
                          <a:ea typeface="+mj-ea"/>
                          <a:cs typeface="+mj-cs"/>
                          <a:sym typeface="Helvetica"/>
                        </a:rPr>
                        <a:t>）</a:t>
                      </a:r>
                    </a:p>
                    <a:p>
                      <a:pPr marL="179704" lvl="1" indent="-179704" algn="l">
                        <a:spcBef>
                          <a:spcPts val="500"/>
                        </a:spcBef>
                        <a:buClr>
                          <a:srgbClr val="F0AB00"/>
                        </a:buClr>
                        <a:buSzPct val="100000"/>
                        <a:buChar char="▪"/>
                        <a:defRPr>
                          <a:latin typeface="Arial"/>
                          <a:ea typeface="Arial"/>
                          <a:cs typeface="Arial"/>
                          <a:sym typeface="Arial"/>
                        </a:defRPr>
                      </a:pPr>
                      <a:r>
                        <a:t>Understand the overall IBP solution and the core planning processes and functionality in each of its five modules</a:t>
                      </a:r>
                    </a:p>
                    <a:p>
                      <a:pPr marL="179704" lvl="1" indent="-179704" algn="l" defTabSz="1088230">
                        <a:spcBef>
                          <a:spcPts val="500"/>
                        </a:spcBef>
                        <a:buClr>
                          <a:srgbClr val="F0AB00"/>
                        </a:buClr>
                        <a:buSzPct val="100000"/>
                        <a:buChar char="▪"/>
                        <a:defRPr>
                          <a:latin typeface="Arial"/>
                          <a:ea typeface="Arial"/>
                          <a:cs typeface="Arial"/>
                          <a:sym typeface="Arial"/>
                        </a:defRPr>
                      </a:pPr>
                      <a:r>
                        <a:t>Learn the basic navigation and planning steps in the user interface</a:t>
                      </a: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611841">
                <a:tc>
                  <a:txBody>
                    <a:bodyPr/>
                    <a:lstStyle/>
                    <a:p>
                      <a:pPr algn="l">
                        <a:spcBef>
                          <a:spcPts val="1200"/>
                        </a:spcBef>
                        <a:defRPr b="1">
                          <a:latin typeface="Arial"/>
                          <a:ea typeface="Arial"/>
                          <a:cs typeface="Arial"/>
                          <a:sym typeface="Arial"/>
                        </a:defRPr>
                      </a:pPr>
                      <a:endParaRPr/>
                    </a:p>
                    <a:p>
                      <a:pPr algn="l">
                        <a:spcBef>
                          <a:spcPts val="700"/>
                        </a:spcBef>
                        <a:defRPr b="1">
                          <a:latin typeface="Arial"/>
                          <a:ea typeface="Arial"/>
                          <a:cs typeface="Arial"/>
                          <a:sym typeface="Arial"/>
                        </a:defRPr>
                      </a:pPr>
                      <a:r>
                        <a:t>Learning Scenarios</a:t>
                      </a: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951872">
                <a:tc>
                  <a:txBody>
                    <a:bodyPr/>
                    <a:lstStyle/>
                    <a:p>
                      <a:pPr marL="179704" lvl="1" indent="-179704" algn="l" defTabSz="1088230">
                        <a:spcBef>
                          <a:spcPts val="500"/>
                        </a:spcBef>
                        <a:buClr>
                          <a:srgbClr val="F0AB00"/>
                        </a:buClr>
                        <a:buSzPct val="100000"/>
                        <a:buChar char="▪"/>
                        <a:defRPr>
                          <a:latin typeface="Arial"/>
                          <a:ea typeface="Arial"/>
                          <a:cs typeface="Arial"/>
                          <a:sym typeface="Arial"/>
                        </a:defRPr>
                      </a:pPr>
                      <a:r>
                        <a:t>Basic Concepts of SAP to Integrated Business Planning  </a:t>
                      </a:r>
                    </a:p>
                    <a:p>
                      <a:pPr marL="179704" lvl="1" indent="-179704" algn="l">
                        <a:spcBef>
                          <a:spcPts val="500"/>
                        </a:spcBef>
                        <a:buClr>
                          <a:srgbClr val="F0AB00"/>
                        </a:buClr>
                        <a:buSzPct val="100000"/>
                        <a:buChar char="▪"/>
                        <a:defRPr>
                          <a:latin typeface="Arial"/>
                          <a:ea typeface="Arial"/>
                          <a:cs typeface="Arial"/>
                          <a:sym typeface="Arial"/>
                        </a:defRPr>
                      </a:pPr>
                      <a:r>
                        <a:t>core planning processes and functionalities of each module with SAP to Integrated Business Planning</a:t>
                      </a:r>
                    </a:p>
                  </a:txBody>
                  <a:tcPr marL="0" marR="0" marT="0" marB="0" anchor="ctr" horzOverflow="overflow">
                    <a:lnL w="12700">
                      <a:miter lim="400000"/>
                    </a:lnL>
                    <a:lnR w="12700">
                      <a:miter lim="400000"/>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429" name="Table 6"/>
          <p:cNvGraphicFramePr/>
          <p:nvPr/>
        </p:nvGraphicFramePr>
        <p:xfrm>
          <a:off x="6450180" y="1996381"/>
          <a:ext cx="5240597" cy="1083180"/>
        </p:xfrm>
        <a:graphic>
          <a:graphicData uri="http://schemas.openxmlformats.org/drawingml/2006/table">
            <a:tbl>
              <a:tblPr/>
              <a:tblGrid>
                <a:gridCol w="1749935">
                  <a:extLst>
                    <a:ext uri="{9D8B030D-6E8A-4147-A177-3AD203B41FA5}">
                      <a16:colId xmlns:a16="http://schemas.microsoft.com/office/drawing/2014/main" val="20000"/>
                    </a:ext>
                  </a:extLst>
                </a:gridCol>
                <a:gridCol w="3490662">
                  <a:extLst>
                    <a:ext uri="{9D8B030D-6E8A-4147-A177-3AD203B41FA5}">
                      <a16:colId xmlns:a16="http://schemas.microsoft.com/office/drawing/2014/main" val="20001"/>
                    </a:ext>
                  </a:extLst>
                </a:gridCol>
              </a:tblGrid>
              <a:tr h="275435">
                <a:tc>
                  <a:txBody>
                    <a:bodyPr/>
                    <a:lstStyle/>
                    <a:p>
                      <a:pPr algn="l" defTabSz="1088230">
                        <a:defRPr sz="1800"/>
                      </a:pPr>
                      <a:r>
                        <a:rPr sz="1000">
                          <a:latin typeface="Arial"/>
                          <a:ea typeface="Arial"/>
                          <a:cs typeface="Arial"/>
                          <a:sym typeface="Arial"/>
                        </a:rPr>
                        <a:t>Learner Type</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solidFill>
                      <a:srgbClr val="F0AB00">
                        <a:alpha val="40000"/>
                      </a:srgbClr>
                    </a:solidFill>
                  </a:tcPr>
                </a:tc>
                <a:tc>
                  <a:txBody>
                    <a:bodyPr/>
                    <a:lstStyle/>
                    <a:p>
                      <a:pPr algn="l" defTabSz="1088230">
                        <a:defRPr sz="1800"/>
                      </a:pPr>
                      <a:r>
                        <a:rPr sz="1000">
                          <a:latin typeface="Arial"/>
                          <a:ea typeface="Arial"/>
                          <a:cs typeface="Arial"/>
                          <a:sym typeface="Arial"/>
                        </a:rPr>
                        <a:t>Novice</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noFill/>
                  </a:tcPr>
                </a:tc>
                <a:extLst>
                  <a:ext uri="{0D108BD9-81ED-4DB2-BD59-A6C34878D82A}">
                    <a16:rowId xmlns:a16="http://schemas.microsoft.com/office/drawing/2014/main" val="10000"/>
                  </a:ext>
                </a:extLst>
              </a:tr>
              <a:tr h="273929">
                <a:tc>
                  <a:txBody>
                    <a:bodyPr/>
                    <a:lstStyle/>
                    <a:p>
                      <a:pPr algn="l" defTabSz="1088230">
                        <a:defRPr sz="1800"/>
                      </a:pPr>
                      <a:r>
                        <a:rPr sz="1000">
                          <a:latin typeface="Arial"/>
                          <a:ea typeface="Arial"/>
                          <a:cs typeface="Arial"/>
                          <a:sym typeface="Arial"/>
                        </a:rPr>
                        <a:t>Level / Academic Degree</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solidFill>
                      <a:srgbClr val="F0AB00">
                        <a:alpha val="40000"/>
                      </a:srgbClr>
                    </a:solidFill>
                  </a:tcPr>
                </a:tc>
                <a:tc>
                  <a:txBody>
                    <a:bodyPr/>
                    <a:lstStyle/>
                    <a:p>
                      <a:pPr algn="l" defTabSz="1088230">
                        <a:defRPr sz="1800"/>
                      </a:pPr>
                      <a:r>
                        <a:rPr sz="1000">
                          <a:latin typeface="Arial"/>
                          <a:ea typeface="Arial"/>
                          <a:cs typeface="Arial"/>
                          <a:sym typeface="Arial"/>
                        </a:rPr>
                        <a:t>Bachelor, Master</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noFill/>
                  </a:tcPr>
                </a:tc>
                <a:extLst>
                  <a:ext uri="{0D108BD9-81ED-4DB2-BD59-A6C34878D82A}">
                    <a16:rowId xmlns:a16="http://schemas.microsoft.com/office/drawing/2014/main" val="10001"/>
                  </a:ext>
                </a:extLst>
              </a:tr>
              <a:tr h="266908">
                <a:tc>
                  <a:txBody>
                    <a:bodyPr/>
                    <a:lstStyle/>
                    <a:p>
                      <a:pPr algn="l" defTabSz="1088230">
                        <a:defRPr sz="1800"/>
                      </a:pPr>
                      <a:r>
                        <a:rPr sz="1000">
                          <a:latin typeface="Arial"/>
                          <a:ea typeface="Arial"/>
                          <a:cs typeface="Arial"/>
                          <a:sym typeface="Arial"/>
                        </a:rPr>
                        <a:t>Learning Method</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solidFill>
                      <a:srgbClr val="F0AB00">
                        <a:alpha val="40000"/>
                      </a:srgbClr>
                    </a:solidFill>
                  </a:tcPr>
                </a:tc>
                <a:tc>
                  <a:txBody>
                    <a:bodyPr/>
                    <a:lstStyle/>
                    <a:p>
                      <a:pPr algn="l" defTabSz="1088230">
                        <a:defRPr sz="1800"/>
                      </a:pPr>
                      <a:r>
                        <a:rPr sz="1000">
                          <a:latin typeface="Arial"/>
                          <a:ea typeface="Arial"/>
                          <a:cs typeface="Arial"/>
                          <a:sym typeface="Arial"/>
                        </a:rPr>
                        <a:t>Case studies</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noFill/>
                  </a:tcPr>
                </a:tc>
                <a:extLst>
                  <a:ext uri="{0D108BD9-81ED-4DB2-BD59-A6C34878D82A}">
                    <a16:rowId xmlns:a16="http://schemas.microsoft.com/office/drawing/2014/main" val="10002"/>
                  </a:ext>
                </a:extLst>
              </a:tr>
              <a:tr h="266908">
                <a:tc>
                  <a:txBody>
                    <a:bodyPr/>
                    <a:lstStyle/>
                    <a:p>
                      <a:pPr algn="l" defTabSz="1088230">
                        <a:defRPr sz="1800"/>
                      </a:pPr>
                      <a:r>
                        <a:rPr sz="1000">
                          <a:latin typeface="Arial"/>
                          <a:ea typeface="Arial"/>
                          <a:cs typeface="Arial"/>
                          <a:sym typeface="Arial"/>
                        </a:rPr>
                        <a:t>Language</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solidFill>
                      <a:srgbClr val="F0AB00">
                        <a:alpha val="40000"/>
                      </a:srgbClr>
                    </a:solidFill>
                  </a:tcPr>
                </a:tc>
                <a:tc>
                  <a:txBody>
                    <a:bodyPr/>
                    <a:lstStyle/>
                    <a:p>
                      <a:pPr algn="l" defTabSz="1088230">
                        <a:defRPr sz="1800"/>
                      </a:pPr>
                      <a:r>
                        <a:rPr sz="1000">
                          <a:latin typeface="Arial"/>
                          <a:ea typeface="Arial"/>
                          <a:cs typeface="Arial"/>
                          <a:sym typeface="Arial"/>
                        </a:rPr>
                        <a:t>English, German</a:t>
                      </a:r>
                    </a:p>
                  </a:txBody>
                  <a:tcPr marL="45708" marR="45708" marT="45708" marB="45708" horzOverflow="overflow">
                    <a:lnL w="10000">
                      <a:solidFill>
                        <a:srgbClr val="F0AB00"/>
                      </a:solidFill>
                    </a:lnL>
                    <a:lnR w="10000">
                      <a:solidFill>
                        <a:srgbClr val="F0AB00"/>
                      </a:solidFill>
                    </a:lnR>
                    <a:lnT w="10000">
                      <a:solidFill>
                        <a:srgbClr val="F0AB00"/>
                      </a:solidFill>
                    </a:lnT>
                    <a:lnB w="10000">
                      <a:solidFill>
                        <a:srgbClr val="F0AB00"/>
                      </a:solidFill>
                    </a:lnB>
                    <a:noFill/>
                  </a:tcPr>
                </a:tc>
                <a:extLst>
                  <a:ext uri="{0D108BD9-81ED-4DB2-BD59-A6C34878D82A}">
                    <a16:rowId xmlns:a16="http://schemas.microsoft.com/office/drawing/2014/main" val="10003"/>
                  </a:ext>
                </a:extLst>
              </a:tr>
            </a:tbl>
          </a:graphicData>
        </a:graphic>
      </p:graphicFrame>
      <p:sp>
        <p:nvSpPr>
          <p:cNvPr id="7" name="Rectangle 6">
            <a:extLst>
              <a:ext uri="{FF2B5EF4-FFF2-40B4-BE49-F238E27FC236}">
                <a16:creationId xmlns:a16="http://schemas.microsoft.com/office/drawing/2014/main" id="{5D77407B-5207-4DE0-A216-A701534F08F8}"/>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61346007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A2CCF5F-505C-474C-86CB-AD8160957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996" y="1044307"/>
            <a:ext cx="7784303" cy="5522768"/>
          </a:xfrm>
          <a:prstGeom prst="rect">
            <a:avLst/>
          </a:prstGeom>
        </p:spPr>
      </p:pic>
      <p:sp>
        <p:nvSpPr>
          <p:cNvPr id="2" name="标题 1">
            <a:extLst>
              <a:ext uri="{FF2B5EF4-FFF2-40B4-BE49-F238E27FC236}">
                <a16:creationId xmlns:a16="http://schemas.microsoft.com/office/drawing/2014/main" id="{70B42D3C-4D58-E446-9145-82FBEC01EA37}"/>
              </a:ext>
            </a:extLst>
          </p:cNvPr>
          <p:cNvSpPr>
            <a:spLocks noGrp="1"/>
          </p:cNvSpPr>
          <p:nvPr>
            <p:ph type="title"/>
          </p:nvPr>
        </p:nvSpPr>
        <p:spPr>
          <a:xfrm>
            <a:off x="505457" y="504000"/>
            <a:ext cx="11183564" cy="581850"/>
          </a:xfrm>
        </p:spPr>
        <p:txBody>
          <a:bodyPr>
            <a:normAutofit fontScale="90000"/>
          </a:bodyPr>
          <a:lstStyle/>
          <a:p>
            <a:r>
              <a:rPr lang="en" altLang="zh-CN" sz="2800" dirty="0"/>
              <a:t>SAP </a:t>
            </a:r>
            <a:r>
              <a:rPr lang="en" altLang="zh-CN" sz="2800" spc="100" dirty="0"/>
              <a:t>Integrated Business Planning: </a:t>
            </a:r>
            <a:r>
              <a:rPr lang="en" altLang="zh-CN" sz="2800" spc="300" dirty="0">
                <a:hlinkClick r:id="rId4"/>
              </a:rPr>
              <a:t>Learning Journey</a:t>
            </a:r>
            <a:br>
              <a:rPr lang="en" altLang="zh-CN" sz="2800" spc="100" dirty="0"/>
            </a:br>
            <a:r>
              <a:rPr lang="en-US" altLang="zh-CN" sz="1600" spc="100" dirty="0">
                <a:hlinkClick r:id="rId5"/>
              </a:rPr>
              <a:t>Register</a:t>
            </a:r>
            <a:r>
              <a:rPr lang="en-US" altLang="zh-CN" sz="1600" spc="100" dirty="0"/>
              <a:t> to SAP Learning Hub Edition for SAP Next</a:t>
            </a:r>
            <a:r>
              <a:rPr lang="ru-RU" altLang="zh-CN" sz="1600" spc="100"/>
              <a:t>-</a:t>
            </a:r>
            <a:r>
              <a:rPr lang="en-US" altLang="zh-CN" sz="1600" spc="100"/>
              <a:t>Gen </a:t>
            </a:r>
            <a:r>
              <a:rPr lang="en-US" altLang="zh-CN" sz="1600" spc="100" dirty="0"/>
              <a:t>to get full access to Learning Journey Materials</a:t>
            </a:r>
            <a:r>
              <a:rPr lang="en" altLang="zh-CN" sz="2800" spc="100" dirty="0"/>
              <a:t> </a:t>
            </a:r>
            <a:br>
              <a:rPr lang="en" altLang="zh-CN" sz="2800" spc="100" dirty="0"/>
            </a:br>
            <a:r>
              <a:rPr lang="en" altLang="zh-CN" sz="2800" spc="100" dirty="0"/>
              <a:t> </a:t>
            </a:r>
            <a:br>
              <a:rPr lang="en" altLang="zh-CN" sz="2800" spc="300" dirty="0"/>
            </a:br>
            <a:endParaRPr kumimoji="1" lang="zh-CN" altLang="en-US" sz="2800" dirty="0"/>
          </a:p>
        </p:txBody>
      </p:sp>
      <p:pic>
        <p:nvPicPr>
          <p:cNvPr id="2054" name="Picture 6">
            <a:hlinkClick r:id="rId6"/>
            <a:extLst>
              <a:ext uri="{FF2B5EF4-FFF2-40B4-BE49-F238E27FC236}">
                <a16:creationId xmlns:a16="http://schemas.microsoft.com/office/drawing/2014/main" id="{363C5C35-6488-0D49-B748-89F198EE3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370" y="1776709"/>
            <a:ext cx="1590934" cy="16174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hlinkClick r:id="rId8"/>
            <a:extLst>
              <a:ext uri="{FF2B5EF4-FFF2-40B4-BE49-F238E27FC236}">
                <a16:creationId xmlns:a16="http://schemas.microsoft.com/office/drawing/2014/main" id="{B762D635-18BD-724A-A543-65B3C0D0FF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011" y="4085019"/>
            <a:ext cx="1737652" cy="15974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C764FCB-532F-4277-BD1F-A70F0450E7E7}"/>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6278937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a:latin typeface="Arial"/>
                <a:cs typeface="Arial"/>
              </a:rPr>
              <a:t>SAP Integrated Business Planning</a:t>
            </a:r>
            <a:br>
              <a:rPr lang="en-US">
                <a:latin typeface="Arial"/>
                <a:cs typeface="Arial"/>
              </a:rPr>
            </a:br>
            <a:r>
              <a:rPr lang="en-US" sz="1400">
                <a:latin typeface="Arial"/>
                <a:cs typeface="Arial"/>
              </a:rPr>
              <a:t>Overview of Learning Resources</a:t>
            </a:r>
            <a:endParaRPr lang="en-US" b="0">
              <a:latin typeface="Arial"/>
              <a:cs typeface="Arial"/>
            </a:endParaRPr>
          </a:p>
        </p:txBody>
      </p:sp>
      <p:graphicFrame>
        <p:nvGraphicFramePr>
          <p:cNvPr id="5" name="Table 665"/>
          <p:cNvGraphicFramePr>
            <a:graphicFrameLocks noChangeAspect="1"/>
          </p:cNvGraphicFramePr>
          <p:nvPr>
            <p:extLst>
              <p:ext uri="{D42A27DB-BD31-4B8C-83A1-F6EECF244321}">
                <p14:modId xmlns:p14="http://schemas.microsoft.com/office/powerpoint/2010/main" val="3016708438"/>
              </p:ext>
            </p:extLst>
          </p:nvPr>
        </p:nvGraphicFramePr>
        <p:xfrm>
          <a:off x="1963238" y="-295564"/>
          <a:ext cx="9992297" cy="6891123"/>
        </p:xfrm>
        <a:graphic>
          <a:graphicData uri="http://schemas.openxmlformats.org/drawingml/2006/table">
            <a:tbl>
              <a:tblPr/>
              <a:tblGrid>
                <a:gridCol w="4179454">
                  <a:extLst>
                    <a:ext uri="{9D8B030D-6E8A-4147-A177-3AD203B41FA5}">
                      <a16:colId xmlns:a16="http://schemas.microsoft.com/office/drawing/2014/main" val="20000"/>
                    </a:ext>
                  </a:extLst>
                </a:gridCol>
                <a:gridCol w="5812843">
                  <a:extLst>
                    <a:ext uri="{9D8B030D-6E8A-4147-A177-3AD203B41FA5}">
                      <a16:colId xmlns:a16="http://schemas.microsoft.com/office/drawing/2014/main" val="20001"/>
                    </a:ext>
                  </a:extLst>
                </a:gridCol>
              </a:tblGrid>
              <a:tr h="262333">
                <a:tc>
                  <a:txBody>
                    <a:bodyPr/>
                    <a:lstStyle/>
                    <a:p>
                      <a:pPr algn="l" defTabSz="1828800">
                        <a:spcBef>
                          <a:spcPts val="1000"/>
                        </a:spcBef>
                        <a:defRPr sz="2500">
                          <a:solidFill>
                            <a:srgbClr val="666666"/>
                          </a:solidFill>
                          <a:latin typeface="Arial"/>
                          <a:ea typeface="Arial"/>
                          <a:cs typeface="Arial"/>
                          <a:sym typeface="Arial"/>
                        </a:defRPr>
                      </a:pPr>
                      <a:endParaRPr lang="en-US" sz="1400" b="0" spc="-8"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90000"/>
                        </a:lnSpc>
                        <a:spcBef>
                          <a:spcPts val="1000"/>
                        </a:spcBef>
                        <a:buFont typeface="Arial"/>
                        <a:buNone/>
                        <a:defRPr sz="2500">
                          <a:solidFill>
                            <a:srgbClr val="666666"/>
                          </a:solidFill>
                          <a:latin typeface="Arial"/>
                          <a:ea typeface="Arial"/>
                          <a:cs typeface="Arial"/>
                          <a:sym typeface="Arial"/>
                        </a:defRPr>
                      </a:pPr>
                      <a:endParaRPr lang="en-US" sz="1400" kern="1200" noProof="0">
                        <a:solidFill>
                          <a:schemeClr val="tx1"/>
                        </a:solidFill>
                        <a:latin typeface="Arial" charset="0"/>
                        <a:ea typeface="Arial" charset="0"/>
                        <a:cs typeface="Arial" charset="0"/>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3287">
                <a:tc>
                  <a:txBody>
                    <a:bodyPr/>
                    <a:lstStyle/>
                    <a:p>
                      <a:pPr algn="l" defTabSz="1828800">
                        <a:spcBef>
                          <a:spcPts val="2200"/>
                        </a:spcBef>
                        <a:defRPr sz="2500">
                          <a:solidFill>
                            <a:srgbClr val="666666"/>
                          </a:solidFill>
                          <a:latin typeface="Arial"/>
                          <a:ea typeface="Arial"/>
                          <a:cs typeface="Arial"/>
                          <a:sym typeface="Arial"/>
                        </a:defRPr>
                      </a:pPr>
                      <a:endParaRPr lang="en-US" sz="140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a:buNone/>
                        <a:tabLst/>
                        <a:defRPr sz="2500" spc="-8">
                          <a:solidFill>
                            <a:srgbClr val="666666"/>
                          </a:solidFill>
                          <a:latin typeface="Arial"/>
                          <a:ea typeface="Arial"/>
                          <a:cs typeface="Arial"/>
                          <a:sym typeface="Arial"/>
                        </a:defRPr>
                      </a:pPr>
                      <a:endParaRPr lang="en-US" sz="1400" noProof="0">
                        <a:solidFill>
                          <a:schemeClr val="tx1"/>
                        </a:solidFill>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103611">
                <a:tc>
                  <a:txBody>
                    <a:bodyPr/>
                    <a:lstStyle/>
                    <a:p>
                      <a:pPr algn="l" defTabSz="1828800">
                        <a:spcBef>
                          <a:spcPts val="1000"/>
                        </a:spcBef>
                        <a:defRPr sz="2500" spc="-8">
                          <a:solidFill>
                            <a:srgbClr val="666666"/>
                          </a:solidFill>
                          <a:latin typeface="Arial"/>
                          <a:ea typeface="Arial"/>
                          <a:cs typeface="Arial"/>
                          <a:sym typeface="Arial"/>
                        </a:defRPr>
                      </a:pPr>
                      <a:endParaRPr lang="en-US" sz="1400" spc="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90000"/>
                        </a:lnSpc>
                        <a:spcBef>
                          <a:spcPts val="1000"/>
                        </a:spcBef>
                        <a:buFont typeface="Arial"/>
                        <a:buNone/>
                        <a:defRPr sz="2500" spc="-8">
                          <a:solidFill>
                            <a:srgbClr val="666666"/>
                          </a:solidFill>
                          <a:latin typeface="Arial"/>
                          <a:ea typeface="Arial"/>
                          <a:cs typeface="Arial"/>
                          <a:sym typeface="Arial"/>
                        </a:defRPr>
                      </a:pPr>
                      <a:endParaRPr lang="en-US" sz="1200" kern="1200" noProof="0">
                        <a:solidFill>
                          <a:schemeClr val="tx1"/>
                        </a:solidFill>
                        <a:latin typeface="Arial" charset="0"/>
                        <a:ea typeface="Arial" charset="0"/>
                        <a:cs typeface="Arial" charset="0"/>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3287">
                <a:tc>
                  <a:txBody>
                    <a:bodyPr/>
                    <a:lstStyle/>
                    <a:p>
                      <a:pPr marL="0" marR="0" indent="0" algn="l" defTabSz="1828800" rtl="0" eaLnBrk="1" fontAlgn="auto" latinLnBrk="0" hangingPunct="1">
                        <a:lnSpc>
                          <a:spcPct val="100000"/>
                        </a:lnSpc>
                        <a:spcBef>
                          <a:spcPts val="1000"/>
                        </a:spcBef>
                        <a:spcAft>
                          <a:spcPts val="0"/>
                        </a:spcAft>
                        <a:buClrTx/>
                        <a:buSzTx/>
                        <a:buFontTx/>
                        <a:buNone/>
                        <a:tabLst/>
                        <a:defRPr sz="2500" spc="-8">
                          <a:solidFill>
                            <a:srgbClr val="666666"/>
                          </a:solidFill>
                          <a:latin typeface="Arial"/>
                          <a:ea typeface="Arial"/>
                          <a:cs typeface="Arial"/>
                          <a:sym typeface="Arial"/>
                        </a:defRPr>
                      </a:pPr>
                      <a:endParaRPr lang="en-US" sz="1400" b="0" i="1" spc="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90000"/>
                        </a:lnSpc>
                        <a:spcBef>
                          <a:spcPts val="1000"/>
                        </a:spcBef>
                        <a:buFont typeface="Arial"/>
                        <a:buNone/>
                        <a:defRPr sz="2500">
                          <a:solidFill>
                            <a:srgbClr val="666666"/>
                          </a:solidFill>
                          <a:latin typeface="Arial"/>
                          <a:ea typeface="Arial"/>
                          <a:cs typeface="Arial"/>
                          <a:sym typeface="Arial"/>
                        </a:defRPr>
                      </a:pPr>
                      <a:endParaRPr lang="en-US" sz="1400" kern="1200" noProof="0">
                        <a:solidFill>
                          <a:schemeClr val="tx1"/>
                        </a:solidFill>
                        <a:latin typeface="Arial" charset="0"/>
                        <a:ea typeface="Arial" charset="0"/>
                        <a:cs typeface="Arial" charset="0"/>
                      </a:endParaRPr>
                    </a:p>
                  </a:txBody>
                  <a:tcPr marL="0" marR="0" marT="0" marB="0" anchor="ctr" horzOverflow="overflow">
                    <a:lnL w="12700" cmpd="sng">
                      <a:noFill/>
                      <a:prstDash val="solid"/>
                    </a:lnL>
                    <a:lnR w="1270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248352">
                <a:tc>
                  <a:txBody>
                    <a:bodyPr/>
                    <a:lstStyle/>
                    <a:p>
                      <a:pPr marL="0" marR="0" lvl="0" indent="0" algn="l" rtl="0" eaLnBrk="1" fontAlgn="auto" latinLnBrk="0" hangingPunct="1">
                        <a:lnSpc>
                          <a:spcPct val="100000"/>
                        </a:lnSpc>
                        <a:spcBef>
                          <a:spcPts val="1000"/>
                        </a:spcBef>
                        <a:spcAft>
                          <a:spcPts val="0"/>
                        </a:spcAft>
                        <a:buClrTx/>
                        <a:buSzTx/>
                        <a:buFontTx/>
                        <a:buNone/>
                      </a:pPr>
                      <a:r>
                        <a:rPr lang="en-US" sz="1400" noProof="0">
                          <a:solidFill>
                            <a:schemeClr val="tx1"/>
                          </a:solidFill>
                        </a:rPr>
                        <a:t>Customer Success</a:t>
                      </a:r>
                      <a:r>
                        <a:rPr lang="en-US" sz="1400" baseline="0" noProof="0">
                          <a:solidFill>
                            <a:schemeClr val="tx1"/>
                          </a:solidFill>
                        </a:rPr>
                        <a:t> Stories                </a:t>
                      </a:r>
                      <a:endParaRPr lang="en-US" sz="1400" spc="0" noProof="0">
                        <a:solidFill>
                          <a:schemeClr val="tx1"/>
                        </a:solidFill>
                      </a:endParaRPr>
                    </a:p>
                    <a:p>
                      <a:pPr marL="0" marR="0" lvl="0" indent="0" algn="l">
                        <a:lnSpc>
                          <a:spcPct val="100000"/>
                        </a:lnSpc>
                        <a:spcBef>
                          <a:spcPts val="5000"/>
                        </a:spcBef>
                        <a:spcAft>
                          <a:spcPts val="0"/>
                        </a:spcAft>
                        <a:buClrTx/>
                        <a:buSzTx/>
                        <a:buFontTx/>
                        <a:buNone/>
                      </a:pPr>
                      <a:r>
                        <a:rPr lang="en-US" sz="1400" baseline="0" noProof="0">
                          <a:solidFill>
                            <a:schemeClr val="tx1"/>
                          </a:solidFill>
                        </a:rPr>
                        <a:t>Upcoming Events and Webinars                                       </a:t>
                      </a:r>
                      <a:endParaRPr lang="en-US" sz="1400" spc="0" noProof="0">
                        <a:solidFill>
                          <a:schemeClr val="tx1"/>
                        </a:solidFill>
                      </a:endParaRPr>
                    </a:p>
                    <a:p>
                      <a:pPr algn="l" defTabSz="1828800">
                        <a:spcBef>
                          <a:spcPts val="1000"/>
                        </a:spcBef>
                        <a:defRPr sz="2500" spc="-8">
                          <a:solidFill>
                            <a:srgbClr val="666666"/>
                          </a:solidFill>
                          <a:latin typeface="Arial"/>
                          <a:ea typeface="Arial"/>
                          <a:cs typeface="Arial"/>
                          <a:sym typeface="Arial"/>
                        </a:defRPr>
                      </a:pPr>
                      <a:endParaRPr lang="en-US" sz="1400" i="1"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sz="2500">
                          <a:solidFill>
                            <a:srgbClr val="666666"/>
                          </a:solidFill>
                          <a:latin typeface="Arial"/>
                          <a:ea typeface="Arial"/>
                          <a:cs typeface="Arial"/>
                          <a:sym typeface="Arial"/>
                        </a:defRPr>
                      </a:pPr>
                      <a:r>
                        <a:rPr lang="en-US" sz="1400" kern="1200" noProof="0" dirty="0">
                          <a:solidFill>
                            <a:schemeClr val="accent3"/>
                          </a:solidFill>
                          <a:latin typeface="Arial"/>
                          <a:ea typeface="Arial" charset="0"/>
                          <a:cs typeface="Arial"/>
                          <a:hlinkClick r:id="rId3">
                            <a:extLst>
                              <a:ext uri="{A12FA001-AC4F-418D-AE19-62706E023703}">
                                <ahyp:hlinkClr xmlns:ahyp="http://schemas.microsoft.com/office/drawing/2018/hyperlinkcolor" val="tx"/>
                              </a:ext>
                            </a:extLst>
                          </a:hlinkClick>
                        </a:rPr>
                        <a:t>https://www.sap.com/about/customer-stories.html?sort=latest_desc&amp;tag=products:supply-chain-management/sap-integrated-business-planning-for-supply-chain/sap-integrated-business-planning-for-supply-chain</a:t>
                      </a:r>
                    </a:p>
                    <a:p>
                      <a:pPr marL="0" marR="0" lvl="0" indent="0" algn="l">
                        <a:lnSpc>
                          <a:spcPct val="90000"/>
                        </a:lnSpc>
                        <a:spcBef>
                          <a:spcPts val="1000"/>
                        </a:spcBef>
                        <a:spcAft>
                          <a:spcPts val="0"/>
                        </a:spcAft>
                        <a:buNone/>
                      </a:pPr>
                      <a:r>
                        <a:rPr lang="en-US" sz="1400" b="0" i="0" u="none" strike="noStrike" kern="1200" noProof="0" dirty="0">
                          <a:solidFill>
                            <a:schemeClr val="accent3"/>
                          </a:solidFill>
                          <a:hlinkClick r:id="rId4">
                            <a:extLst>
                              <a:ext uri="{A12FA001-AC4F-418D-AE19-62706E023703}">
                                <ahyp:hlinkClr xmlns:ahyp="http://schemas.microsoft.com/office/drawing/2018/hyperlinkcolor" val="tx"/>
                              </a:ext>
                            </a:extLst>
                          </a:hlinkClick>
                        </a:rPr>
                        <a:t>https://wiki.scn.sap.com/wiki/display/SCM/Events+and+Webinars+for+SAP+Integrated+Business+Planning</a:t>
                      </a:r>
                      <a:r>
                        <a:rPr lang="en-US" sz="1400" b="0" i="0" u="none" strike="noStrike" kern="1200" noProof="0" dirty="0">
                          <a:solidFill>
                            <a:schemeClr val="accent3"/>
                          </a:solidFill>
                        </a:rPr>
                        <a:t> </a:t>
                      </a:r>
                      <a:endParaRPr lang="en-US" dirty="0">
                        <a:solidFill>
                          <a:schemeClr val="accent3"/>
                        </a:solidFill>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1873">
                <a:tc>
                  <a:txBody>
                    <a:bodyPr/>
                    <a:lstStyle/>
                    <a:p>
                      <a:pPr marL="0" marR="0" indent="0" algn="l" defTabSz="1828800" rtl="0" eaLnBrk="1" fontAlgn="auto" latinLnBrk="0" hangingPunct="1">
                        <a:lnSpc>
                          <a:spcPct val="100000"/>
                        </a:lnSpc>
                        <a:spcBef>
                          <a:spcPts val="1000"/>
                        </a:spcBef>
                        <a:spcAft>
                          <a:spcPts val="0"/>
                        </a:spcAft>
                        <a:buClrTx/>
                        <a:buSzTx/>
                        <a:buFontTx/>
                        <a:buNone/>
                        <a:tabLst/>
                        <a:defRPr sz="2500" spc="-8">
                          <a:solidFill>
                            <a:srgbClr val="666666"/>
                          </a:solidFill>
                          <a:latin typeface="Arial"/>
                          <a:ea typeface="Arial"/>
                          <a:cs typeface="Arial"/>
                          <a:sym typeface="Arial"/>
                        </a:defRPr>
                      </a:pPr>
                      <a:endParaRPr lang="en-US" sz="1400" i="1"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90000"/>
                        </a:lnSpc>
                        <a:spcBef>
                          <a:spcPts val="1000"/>
                        </a:spcBef>
                        <a:spcAft>
                          <a:spcPts val="0"/>
                        </a:spcAft>
                        <a:buClrTx/>
                        <a:buSzTx/>
                        <a:buFont typeface="Arial"/>
                        <a:buNone/>
                        <a:tabLst/>
                        <a:defRPr sz="2500">
                          <a:solidFill>
                            <a:srgbClr val="666666"/>
                          </a:solidFill>
                          <a:latin typeface="Arial"/>
                          <a:ea typeface="Arial"/>
                          <a:cs typeface="Arial"/>
                          <a:sym typeface="Arial"/>
                        </a:defRPr>
                      </a:pPr>
                      <a:endParaRPr lang="en-US" sz="1400" kern="1200" noProof="0" dirty="0">
                        <a:solidFill>
                          <a:schemeClr val="accent3"/>
                        </a:solidFill>
                        <a:latin typeface="Arial" charset="0"/>
                        <a:ea typeface="Arial" charset="0"/>
                        <a:cs typeface="Arial" charset="0"/>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88405052"/>
                  </a:ext>
                </a:extLst>
              </a:tr>
              <a:tr h="325655">
                <a:tc>
                  <a:txBody>
                    <a:bodyPr/>
                    <a:lstStyle/>
                    <a:p>
                      <a:pPr algn="l" defTabSz="1828800">
                        <a:spcBef>
                          <a:spcPts val="1000"/>
                        </a:spcBef>
                        <a:defRPr sz="2500" spc="-8">
                          <a:solidFill>
                            <a:srgbClr val="666666"/>
                          </a:solidFill>
                          <a:latin typeface="Arial"/>
                          <a:ea typeface="Arial"/>
                          <a:cs typeface="Arial"/>
                          <a:sym typeface="Arial"/>
                        </a:defRPr>
                      </a:pPr>
                      <a:r>
                        <a:rPr lang="en-US" sz="1400" noProof="0">
                          <a:solidFill>
                            <a:schemeClr val="tx1"/>
                          </a:solidFill>
                        </a:rPr>
                        <a:t>Explore SAP IBP : Learning Journey</a:t>
                      </a:r>
                      <a:endParaRPr lang="en-US" sz="1400" spc="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90000"/>
                        </a:lnSpc>
                        <a:spcBef>
                          <a:spcPts val="1000"/>
                        </a:spcBef>
                        <a:buFont typeface="Arial"/>
                        <a:buNone/>
                        <a:defRPr sz="2500">
                          <a:solidFill>
                            <a:srgbClr val="666666"/>
                          </a:solidFill>
                          <a:latin typeface="Arial"/>
                          <a:ea typeface="Arial"/>
                          <a:cs typeface="Arial"/>
                          <a:sym typeface="Arial"/>
                        </a:defRPr>
                      </a:pPr>
                      <a:r>
                        <a:rPr lang="en-US" sz="1400" kern="1200" noProof="0" dirty="0">
                          <a:solidFill>
                            <a:schemeClr val="accent3"/>
                          </a:solidFill>
                          <a:latin typeface="Arial"/>
                          <a:ea typeface="Arial" charset="0"/>
                          <a:cs typeface="Arial"/>
                          <a:hlinkClick r:id="rId5">
                            <a:extLst>
                              <a:ext uri="{A12FA001-AC4F-418D-AE19-62706E023703}">
                                <ahyp:hlinkClr xmlns:ahyp="http://schemas.microsoft.com/office/drawing/2018/hyperlinkcolor" val="tx"/>
                              </a:ext>
                            </a:extLst>
                          </a:hlinkClick>
                        </a:rPr>
                        <a:t>https://help.sap.com/doc/221f8f84afef43d29ad37ef2af0c4adf/HP_2.0/en-US/500384cd7a2610148ae5bfbc243fe983.html </a:t>
                      </a:r>
                    </a:p>
                  </a:txBody>
                  <a:tcPr marL="0" marR="0" marT="0" marB="0" anchor="ctr" horzOverflow="overflow">
                    <a:lnL w="12700" cmpd="sng">
                      <a:noFill/>
                      <a:prstDash val="solid"/>
                    </a:lnL>
                    <a:lnR w="12700" cap="flat" cmpd="sng" algn="ctr">
                      <a:noFill/>
                      <a:prstDash val="solid"/>
                      <a:round/>
                      <a:headEnd type="none" w="med" len="med"/>
                      <a:tailEnd type="none" w="med" len="med"/>
                    </a:lnR>
                    <a:lnT w="1905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456401">
                <a:tc>
                  <a:txBody>
                    <a:bodyPr/>
                    <a:lstStyle/>
                    <a:p>
                      <a:pPr marL="0" marR="0" lvl="0" indent="0" algn="l">
                        <a:lnSpc>
                          <a:spcPct val="100000"/>
                        </a:lnSpc>
                        <a:spcBef>
                          <a:spcPts val="1000"/>
                        </a:spcBef>
                        <a:spcAft>
                          <a:spcPts val="0"/>
                        </a:spcAft>
                        <a:buNone/>
                      </a:pPr>
                      <a:r>
                        <a:rPr lang="en-US" sz="1400" noProof="0">
                          <a:solidFill>
                            <a:schemeClr val="tx1"/>
                          </a:solidFill>
                        </a:rPr>
                        <a:t>SAP IBP: product page</a:t>
                      </a:r>
                      <a:endParaRPr lang="en-US"/>
                    </a:p>
                    <a:p>
                      <a:pPr marL="0" marR="0" lvl="0" indent="0" algn="l">
                        <a:lnSpc>
                          <a:spcPct val="100000"/>
                        </a:lnSpc>
                        <a:spcBef>
                          <a:spcPts val="1000"/>
                        </a:spcBef>
                        <a:spcAft>
                          <a:spcPts val="0"/>
                        </a:spcAft>
                        <a:buNone/>
                      </a:pPr>
                      <a:r>
                        <a:rPr lang="en-US" sz="1400" noProof="0">
                          <a:solidFill>
                            <a:schemeClr val="tx1"/>
                          </a:solidFill>
                        </a:rPr>
                        <a:t>SAP IBP: Get Started</a:t>
                      </a:r>
                    </a:p>
                    <a:p>
                      <a:pPr marL="0" marR="0" indent="0" algn="l" defTabSz="1828800" rtl="0" eaLnBrk="1" fontAlgn="auto" latinLnBrk="0" hangingPunct="1">
                        <a:lnSpc>
                          <a:spcPct val="100000"/>
                        </a:lnSpc>
                        <a:spcBef>
                          <a:spcPts val="1000"/>
                        </a:spcBef>
                        <a:spcAft>
                          <a:spcPts val="0"/>
                        </a:spcAft>
                        <a:buClrTx/>
                        <a:buSzTx/>
                        <a:buFontTx/>
                        <a:buNone/>
                        <a:tabLst/>
                        <a:defRPr sz="2500" spc="-8">
                          <a:solidFill>
                            <a:srgbClr val="666666"/>
                          </a:solidFill>
                          <a:latin typeface="Arial"/>
                          <a:ea typeface="Arial"/>
                          <a:cs typeface="Arial"/>
                          <a:sym typeface="Arial"/>
                        </a:defRPr>
                      </a:pPr>
                      <a:r>
                        <a:rPr lang="en-US" sz="1400" noProof="0">
                          <a:solidFill>
                            <a:schemeClr val="tx1"/>
                          </a:solidFill>
                        </a:rPr>
                        <a:t>SAP IBP : Learning Hub</a:t>
                      </a:r>
                    </a:p>
                    <a:p>
                      <a:pPr marL="0" marR="0" indent="0" algn="l" defTabSz="1828800" rtl="0" eaLnBrk="1" fontAlgn="auto" latinLnBrk="0" hangingPunct="1">
                        <a:lnSpc>
                          <a:spcPct val="100000"/>
                        </a:lnSpc>
                        <a:spcBef>
                          <a:spcPts val="1000"/>
                        </a:spcBef>
                        <a:spcAft>
                          <a:spcPts val="0"/>
                        </a:spcAft>
                        <a:buClrTx/>
                        <a:buSzTx/>
                        <a:buFontTx/>
                        <a:buNone/>
                        <a:tabLst/>
                        <a:defRPr sz="2500" spc="-8">
                          <a:solidFill>
                            <a:srgbClr val="666666"/>
                          </a:solidFill>
                          <a:latin typeface="Arial"/>
                          <a:ea typeface="Arial"/>
                          <a:cs typeface="Arial"/>
                          <a:sym typeface="Arial"/>
                        </a:defRPr>
                      </a:pPr>
                      <a:r>
                        <a:rPr lang="en-US" sz="1400" noProof="0">
                          <a:solidFill>
                            <a:schemeClr val="tx1"/>
                          </a:solidFill>
                        </a:rPr>
                        <a:t>SAP IBP Training</a:t>
                      </a:r>
                    </a:p>
                    <a:p>
                      <a:pPr marL="0" marR="0" lvl="0" indent="0" algn="l">
                        <a:lnSpc>
                          <a:spcPct val="100000"/>
                        </a:lnSpc>
                        <a:spcBef>
                          <a:spcPts val="1000"/>
                        </a:spcBef>
                        <a:spcAft>
                          <a:spcPts val="0"/>
                        </a:spcAft>
                        <a:buClrTx/>
                        <a:buSzTx/>
                        <a:buFontTx/>
                        <a:buNone/>
                      </a:pPr>
                      <a:endParaRPr lang="en-US" sz="140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90000"/>
                        </a:lnSpc>
                        <a:spcBef>
                          <a:spcPts val="1000"/>
                        </a:spcBef>
                        <a:spcAft>
                          <a:spcPts val="0"/>
                        </a:spcAft>
                        <a:buNone/>
                      </a:pPr>
                      <a:r>
                        <a:rPr lang="en-US" sz="1400" b="0" i="0" u="none" strike="noStrike" kern="1200" noProof="0" dirty="0">
                          <a:solidFill>
                            <a:schemeClr val="accent3"/>
                          </a:solidFill>
                          <a:hlinkClick r:id="rId6">
                            <a:extLst>
                              <a:ext uri="{A12FA001-AC4F-418D-AE19-62706E023703}">
                                <ahyp:hlinkClr xmlns:ahyp="http://schemas.microsoft.com/office/drawing/2018/hyperlinkcolor" val="tx"/>
                              </a:ext>
                            </a:extLst>
                          </a:hlinkClick>
                        </a:rPr>
                        <a:t>https://www.sap.com/products/integrated-business-planning.html</a:t>
                      </a:r>
                      <a:r>
                        <a:rPr lang="en-US" sz="1400" b="0" i="0" u="none" strike="noStrike" kern="1200" noProof="0" dirty="0">
                          <a:solidFill>
                            <a:schemeClr val="accent3"/>
                          </a:solidFill>
                        </a:rPr>
                        <a:t> </a:t>
                      </a:r>
                      <a:endParaRPr lang="en-US" dirty="0">
                        <a:solidFill>
                          <a:schemeClr val="accent3"/>
                        </a:solidFill>
                      </a:endParaRPr>
                    </a:p>
                    <a:p>
                      <a:pPr marL="0" marR="0" lvl="0" indent="0" algn="l">
                        <a:lnSpc>
                          <a:spcPct val="90000"/>
                        </a:lnSpc>
                        <a:spcBef>
                          <a:spcPts val="1000"/>
                        </a:spcBef>
                        <a:spcAft>
                          <a:spcPts val="0"/>
                        </a:spcAft>
                        <a:buNone/>
                      </a:pPr>
                      <a:r>
                        <a:rPr lang="en-US" sz="1400" b="0" i="0" u="none" strike="noStrike" kern="1200" noProof="0" dirty="0">
                          <a:solidFill>
                            <a:schemeClr val="accent3"/>
                          </a:solidFill>
                          <a:hlinkClick r:id="rId7">
                            <a:extLst>
                              <a:ext uri="{A12FA001-AC4F-418D-AE19-62706E023703}">
                                <ahyp:hlinkClr xmlns:ahyp="http://schemas.microsoft.com/office/drawing/2018/hyperlinkcolor" val="tx"/>
                              </a:ext>
                            </a:extLst>
                          </a:hlinkClick>
                        </a:rPr>
                        <a:t>https://www.sap.com/products/integrated-business-planning/get-started.html</a:t>
                      </a:r>
                      <a:r>
                        <a:rPr lang="en-US" sz="1400" b="0" i="0" u="none" strike="noStrike" kern="1200" noProof="0" dirty="0">
                          <a:solidFill>
                            <a:schemeClr val="accent3"/>
                          </a:solidFill>
                        </a:rPr>
                        <a:t> </a:t>
                      </a:r>
                      <a:endParaRPr lang="en-US" dirty="0">
                        <a:solidFill>
                          <a:schemeClr val="accent3"/>
                        </a:solidFill>
                      </a:endParaRPr>
                    </a:p>
                    <a:p>
                      <a:pPr marL="0" marR="0" lvl="0" indent="0" algn="l" defTabSz="914400">
                        <a:lnSpc>
                          <a:spcPct val="90000"/>
                        </a:lnSpc>
                        <a:spcBef>
                          <a:spcPts val="1000"/>
                        </a:spcBef>
                        <a:spcAft>
                          <a:spcPts val="0"/>
                        </a:spcAft>
                        <a:buClrTx/>
                        <a:buSzTx/>
                        <a:buFont typeface="Arial"/>
                        <a:buNone/>
                        <a:tabLst/>
                        <a:defRPr sz="2500" spc="-8">
                          <a:solidFill>
                            <a:srgbClr val="666666"/>
                          </a:solidFill>
                          <a:latin typeface="Arial"/>
                          <a:ea typeface="Arial"/>
                          <a:cs typeface="Arial"/>
                          <a:sym typeface="Arial"/>
                        </a:defRPr>
                      </a:pPr>
                      <a:r>
                        <a:rPr lang="en-US" sz="1400" kern="1200" noProof="0" dirty="0">
                          <a:solidFill>
                            <a:schemeClr val="accent3"/>
                          </a:solidFill>
                          <a:latin typeface="Arial"/>
                          <a:ea typeface="Arial" charset="0"/>
                          <a:cs typeface="Arial"/>
                          <a:hlinkClick r:id="rId8">
                            <a:extLst>
                              <a:ext uri="{A12FA001-AC4F-418D-AE19-62706E023703}">
                                <ahyp:hlinkClr xmlns:ahyp="http://schemas.microsoft.com/office/drawing/2018/hyperlinkcolor" val="tx"/>
                              </a:ext>
                            </a:extLst>
                          </a:hlinkClick>
                        </a:rPr>
                        <a:t>https://programsearch-prod.cfapps.eu10.hana.ondemand.com/#/?query=IBP</a:t>
                      </a:r>
                      <a:endParaRPr lang="en-US" dirty="0">
                        <a:solidFill>
                          <a:schemeClr val="accent3"/>
                        </a:solidFill>
                        <a:latin typeface="Arial"/>
                        <a:cs typeface="Arial"/>
                      </a:endParaRPr>
                    </a:p>
                    <a:p>
                      <a:pPr marL="0" marR="0" lvl="0" indent="0" algn="l" defTabSz="914400" rtl="0" eaLnBrk="1" fontAlgn="auto" latinLnBrk="0" hangingPunct="1">
                        <a:lnSpc>
                          <a:spcPct val="90000"/>
                        </a:lnSpc>
                        <a:spcBef>
                          <a:spcPts val="1000"/>
                        </a:spcBef>
                        <a:spcAft>
                          <a:spcPts val="0"/>
                        </a:spcAft>
                        <a:buClrTx/>
                        <a:buSzTx/>
                        <a:buFont typeface="Arial"/>
                        <a:buNone/>
                        <a:tabLst/>
                        <a:defRPr sz="2500" spc="-8">
                          <a:solidFill>
                            <a:srgbClr val="666666"/>
                          </a:solidFill>
                          <a:latin typeface="Arial"/>
                          <a:ea typeface="Arial"/>
                          <a:cs typeface="Arial"/>
                          <a:sym typeface="Arial"/>
                        </a:defRPr>
                      </a:pPr>
                      <a:r>
                        <a:rPr lang="en-US" sz="1400" kern="1200" noProof="0" dirty="0">
                          <a:solidFill>
                            <a:schemeClr val="accent3"/>
                          </a:solidFill>
                          <a:latin typeface="Arial"/>
                          <a:ea typeface="Arial" charset="0"/>
                          <a:cs typeface="Arial"/>
                          <a:hlinkClick r:id="rId8">
                            <a:extLst>
                              <a:ext uri="{A12FA001-AC4F-418D-AE19-62706E023703}">
                                <ahyp:hlinkClr xmlns:ahyp="http://schemas.microsoft.com/office/drawing/2018/hyperlinkcolor" val="tx"/>
                              </a:ext>
                            </a:extLst>
                          </a:hlinkClick>
                        </a:rPr>
                        <a:t>https://training.sap.com/trainingpath/Cloud-SAP+Integrated+Business+Planning-Supply+Chain+Planning</a:t>
                      </a:r>
                      <a:endParaRPr lang="en-US" sz="1400" kern="1200" noProof="0" dirty="0">
                        <a:solidFill>
                          <a:schemeClr val="accent3"/>
                        </a:solidFill>
                        <a:latin typeface="Arial"/>
                        <a:ea typeface="Arial" charset="0"/>
                        <a:cs typeface="Arial"/>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43254">
                <a:tc>
                  <a:txBody>
                    <a:bodyPr/>
                    <a:lstStyle/>
                    <a:p>
                      <a:pPr marL="0" marR="0" indent="0" algn="l" rtl="0" eaLnBrk="1" fontAlgn="auto" latinLnBrk="0" hangingPunct="1">
                        <a:lnSpc>
                          <a:spcPct val="100000"/>
                        </a:lnSpc>
                        <a:spcBef>
                          <a:spcPts val="1000"/>
                        </a:spcBef>
                        <a:spcAft>
                          <a:spcPts val="0"/>
                        </a:spcAft>
                        <a:buClrTx/>
                        <a:buSzTx/>
                        <a:buFontTx/>
                        <a:buNone/>
                      </a:pPr>
                      <a:r>
                        <a:rPr lang="en-US" sz="1400" noProof="0" dirty="0">
                          <a:solidFill>
                            <a:schemeClr val="tx1"/>
                          </a:solidFill>
                        </a:rPr>
                        <a:t>SAP Community: IBP</a:t>
                      </a:r>
                    </a:p>
                  </a:txBody>
                  <a:tcPr marL="0" marR="0" marT="0" marB="0" anchor="ctr" horzOverflow="overflow">
                    <a:lnL w="12700" cap="flat" cmpd="sng" algn="ctr">
                      <a:noFill/>
                      <a:prstDash val="solid"/>
                      <a:round/>
                      <a:headEnd type="none" w="med" len="med"/>
                      <a:tailEnd type="none" w="med" len="med"/>
                    </a:lnL>
                    <a:lnR w="12700" cmpd="sng">
                      <a:noFill/>
                      <a:prstDash val="solid"/>
                    </a:lnR>
                    <a:lnT w="1270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a:lnSpc>
                          <a:spcPct val="90000"/>
                        </a:lnSpc>
                        <a:spcBef>
                          <a:spcPts val="1000"/>
                        </a:spcBef>
                        <a:buNone/>
                      </a:pPr>
                      <a:r>
                        <a:rPr lang="en-US" sz="1400" b="0" i="0" u="none" strike="noStrike" kern="1200" noProof="0" dirty="0">
                          <a:solidFill>
                            <a:schemeClr val="accent3"/>
                          </a:solidFill>
                          <a:hlinkClick r:id="rId9">
                            <a:extLst>
                              <a:ext uri="{A12FA001-AC4F-418D-AE19-62706E023703}">
                                <ahyp:hlinkClr xmlns:ahyp="http://schemas.microsoft.com/office/drawing/2018/hyperlinkcolor" val="tx"/>
                              </a:ext>
                            </a:extLst>
                          </a:hlinkClick>
                        </a:rPr>
                        <a:t>https://community.sap.com/topics/integrated-business-planning</a:t>
                      </a:r>
                      <a:r>
                        <a:rPr lang="en-US" sz="1400" b="0" i="0" u="none" strike="noStrike" kern="1200" noProof="0" dirty="0">
                          <a:solidFill>
                            <a:schemeClr val="accent3"/>
                          </a:solidFill>
                        </a:rPr>
                        <a:t> </a:t>
                      </a:r>
                      <a:endParaRPr lang="en-US" dirty="0">
                        <a:solidFill>
                          <a:schemeClr val="accent3"/>
                        </a:solidFill>
                      </a:endParaRPr>
                    </a:p>
                  </a:txBody>
                  <a:tcPr marL="0" marR="0" marT="0" marB="0" anchor="ctr" horzOverflow="overflow">
                    <a:lnL w="12700" cmpd="sng">
                      <a:noFill/>
                      <a:prstDash val="soli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25655">
                <a:tc>
                  <a:txBody>
                    <a:bodyPr/>
                    <a:lstStyle/>
                    <a:p>
                      <a:pPr marL="0" marR="0" indent="0" algn="l" rtl="0" eaLnBrk="1" fontAlgn="auto" latinLnBrk="0" hangingPunct="1">
                        <a:lnSpc>
                          <a:spcPct val="100000"/>
                        </a:lnSpc>
                        <a:spcBef>
                          <a:spcPts val="1000"/>
                        </a:spcBef>
                        <a:spcAft>
                          <a:spcPts val="0"/>
                        </a:spcAft>
                        <a:buClrTx/>
                        <a:buSzTx/>
                        <a:buFontTx/>
                        <a:buNone/>
                      </a:pPr>
                      <a:r>
                        <a:rPr lang="en-US" sz="1400" noProof="0">
                          <a:solidFill>
                            <a:schemeClr val="tx1"/>
                          </a:solidFill>
                        </a:rPr>
                        <a:t>SAP Community </a:t>
                      </a:r>
                      <a:r>
                        <a:rPr lang="en-US" sz="1400" noProof="0" err="1">
                          <a:solidFill>
                            <a:schemeClr val="tx1"/>
                          </a:solidFill>
                        </a:rPr>
                        <a:t>WiKi</a:t>
                      </a: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1000"/>
                        </a:spcBef>
                        <a:spcAft>
                          <a:spcPts val="0"/>
                        </a:spcAft>
                        <a:buClrTx/>
                        <a:buSzTx/>
                        <a:buFont typeface="Arial"/>
                        <a:buNone/>
                        <a:tabLst/>
                        <a:defRPr sz="2500">
                          <a:solidFill>
                            <a:srgbClr val="666666"/>
                          </a:solidFill>
                          <a:latin typeface="Arial"/>
                          <a:ea typeface="Arial"/>
                          <a:cs typeface="Arial"/>
                          <a:sym typeface="Arial"/>
                        </a:defRPr>
                      </a:pPr>
                      <a:r>
                        <a:rPr lang="en-US" sz="1400" kern="1200" noProof="0" dirty="0">
                          <a:solidFill>
                            <a:schemeClr val="accent3"/>
                          </a:solidFill>
                          <a:latin typeface="Arial"/>
                          <a:ea typeface="Arial" charset="0"/>
                          <a:cs typeface="Arial"/>
                          <a:hlinkClick r:id="rId10">
                            <a:extLst>
                              <a:ext uri="{A12FA001-AC4F-418D-AE19-62706E023703}">
                                <ahyp:hlinkClr xmlns:ahyp="http://schemas.microsoft.com/office/drawing/2018/hyperlinkcolor" val="tx"/>
                              </a:ext>
                            </a:extLst>
                          </a:hlinkClick>
                        </a:rPr>
                        <a:t>https://wiki.scn.sap.com/wiki/display/SCM/Getting+started%3A+SAP+Integrated+Business+Planning</a:t>
                      </a:r>
                      <a:endParaRPr lang="en-US" sz="1400" kern="1200" noProof="0" dirty="0">
                        <a:solidFill>
                          <a:schemeClr val="accent3"/>
                        </a:solidFill>
                        <a:latin typeface="Arial"/>
                        <a:ea typeface="Arial" charset="0"/>
                        <a:cs typeface="Arial"/>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4767419"/>
                  </a:ext>
                </a:extLst>
              </a:tr>
              <a:tr h="253287">
                <a:tc>
                  <a:txBody>
                    <a:bodyPr/>
                    <a:lstStyle/>
                    <a:p>
                      <a:pPr algn="l" defTabSz="1828800">
                        <a:spcBef>
                          <a:spcPts val="1000"/>
                        </a:spcBef>
                        <a:defRPr sz="2500" spc="-8">
                          <a:solidFill>
                            <a:srgbClr val="666666"/>
                          </a:solidFill>
                          <a:latin typeface="Arial"/>
                          <a:ea typeface="Arial"/>
                          <a:cs typeface="Arial"/>
                          <a:sym typeface="Arial"/>
                        </a:defRPr>
                      </a:pPr>
                      <a:endParaRPr lang="en-US" sz="1400" noProof="0">
                        <a:solidFill>
                          <a:schemeClr val="tx1"/>
                        </a:solidFill>
                      </a:endParaRPr>
                    </a:p>
                  </a:txBody>
                  <a:tcPr marL="0" marR="0" marT="0" marB="0" anchor="ctr" horzOverflow="overflow">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lnSpc>
                          <a:spcPct val="90000"/>
                        </a:lnSpc>
                        <a:spcBef>
                          <a:spcPts val="1000"/>
                        </a:spcBef>
                        <a:buFont typeface="Arial"/>
                        <a:buNone/>
                        <a:defRPr sz="2500">
                          <a:solidFill>
                            <a:srgbClr val="666666"/>
                          </a:solidFill>
                          <a:latin typeface="Arial"/>
                          <a:ea typeface="Arial"/>
                          <a:cs typeface="Arial"/>
                          <a:sym typeface="Arial"/>
                        </a:defRPr>
                      </a:pPr>
                      <a:endParaRPr lang="en-US" sz="1400" kern="1200" noProof="0" dirty="0">
                        <a:solidFill>
                          <a:schemeClr val="tx1"/>
                        </a:solidFill>
                        <a:latin typeface="Arial" charset="0"/>
                        <a:ea typeface="Arial" charset="0"/>
                        <a:cs typeface="Arial" charset="0"/>
                      </a:endParaRPr>
                    </a:p>
                  </a:txBody>
                  <a:tcPr marL="0" marR="0" marT="0" marB="0" anchor="ctr" horzOverflow="overflow">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pic>
        <p:nvPicPr>
          <p:cNvPr id="15" name="Picture 14">
            <a:extLst>
              <a:ext uri="{FF2B5EF4-FFF2-40B4-BE49-F238E27FC236}">
                <a16:creationId xmlns:a16="http://schemas.microsoft.com/office/drawing/2014/main" id="{21E9A03D-685E-466A-A7C6-972FC14E77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51651" y="2186506"/>
            <a:ext cx="899766" cy="899766"/>
          </a:xfrm>
          <a:prstGeom prst="rect">
            <a:avLst/>
          </a:prstGeom>
        </p:spPr>
      </p:pic>
      <p:pic>
        <p:nvPicPr>
          <p:cNvPr id="10" name="Grafik 2">
            <a:extLst>
              <a:ext uri="{FF2B5EF4-FFF2-40B4-BE49-F238E27FC236}">
                <a16:creationId xmlns:a16="http://schemas.microsoft.com/office/drawing/2014/main" id="{49AAC593-A9DB-4B8C-8833-275149C4D363}"/>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9896" y="3637100"/>
            <a:ext cx="899766" cy="899766"/>
          </a:xfrm>
          <a:prstGeom prst="rect">
            <a:avLst/>
          </a:prstGeom>
        </p:spPr>
      </p:pic>
      <p:pic>
        <p:nvPicPr>
          <p:cNvPr id="8" name="Picture 7">
            <a:extLst>
              <a:ext uri="{FF2B5EF4-FFF2-40B4-BE49-F238E27FC236}">
                <a16:creationId xmlns:a16="http://schemas.microsoft.com/office/drawing/2014/main" id="{BF5FB2B1-873E-4558-97F1-906D3A9A9FE5}"/>
              </a:ext>
            </a:extLst>
          </p:cNvPr>
          <p:cNvPicPr>
            <a:picLocks noChangeAspect="1"/>
          </p:cNvPicPr>
          <p:nvPr/>
        </p:nvPicPr>
        <p:blipFill>
          <a:blip r:embed="rId13"/>
          <a:stretch>
            <a:fillRect/>
          </a:stretch>
        </p:blipFill>
        <p:spPr>
          <a:xfrm>
            <a:off x="451651" y="5087694"/>
            <a:ext cx="1016257" cy="1037621"/>
          </a:xfrm>
          <a:prstGeom prst="rect">
            <a:avLst/>
          </a:prstGeom>
          <a:solidFill>
            <a:schemeClr val="bg1"/>
          </a:solidFill>
        </p:spPr>
      </p:pic>
      <p:sp>
        <p:nvSpPr>
          <p:cNvPr id="7" name="Rectangle 6">
            <a:extLst>
              <a:ext uri="{FF2B5EF4-FFF2-40B4-BE49-F238E27FC236}">
                <a16:creationId xmlns:a16="http://schemas.microsoft.com/office/drawing/2014/main" id="{B30101FA-7DBB-4D73-BF3F-65211B2732D3}"/>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7652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ildplatzhalter 1">
            <a:extLst>
              <a:ext uri="{FF2B5EF4-FFF2-40B4-BE49-F238E27FC236}">
                <a16:creationId xmlns:a16="http://schemas.microsoft.com/office/drawing/2014/main" id="{25889DF0-03A8-0140-BE62-C45837C5C6B1}"/>
              </a:ext>
            </a:extLst>
          </p:cNvPr>
          <p:cNvSpPr>
            <a:spLocks noGrp="1"/>
          </p:cNvSpPr>
          <p:nvPr>
            <p:ph type="pic" sz="quarter" idx="42"/>
          </p:nvPr>
        </p:nvSpPr>
        <p:spPr>
          <a:xfrm>
            <a:off x="496887" y="-1"/>
            <a:ext cx="10211090" cy="6908007"/>
          </a:xfrm>
        </p:spPr>
      </p:sp>
      <p:sp>
        <p:nvSpPr>
          <p:cNvPr id="3" name="Bildplatzhalter 2">
            <a:extLst>
              <a:ext uri="{FF2B5EF4-FFF2-40B4-BE49-F238E27FC236}">
                <a16:creationId xmlns:a16="http://schemas.microsoft.com/office/drawing/2014/main" id="{754814E6-0474-B041-9A2B-DDC6FC9E2112}"/>
              </a:ext>
            </a:extLst>
          </p:cNvPr>
          <p:cNvSpPr>
            <a:spLocks noGrp="1"/>
          </p:cNvSpPr>
          <p:nvPr>
            <p:ph type="pic" sz="quarter" idx="41"/>
          </p:nvPr>
        </p:nvSpPr>
        <p:spPr/>
      </p:sp>
      <p:sp>
        <p:nvSpPr>
          <p:cNvPr id="4" name="Textplatzhalter 3">
            <a:extLst>
              <a:ext uri="{FF2B5EF4-FFF2-40B4-BE49-F238E27FC236}">
                <a16:creationId xmlns:a16="http://schemas.microsoft.com/office/drawing/2014/main" id="{F339403E-EDBE-7F41-85BF-893D05CB6BC6}"/>
              </a:ext>
            </a:extLst>
          </p:cNvPr>
          <p:cNvSpPr>
            <a:spLocks noGrp="1"/>
          </p:cNvSpPr>
          <p:nvPr>
            <p:ph type="body" sz="quarter" idx="44"/>
          </p:nvPr>
        </p:nvSpPr>
        <p:spPr>
          <a:xfrm>
            <a:off x="498872" y="451438"/>
            <a:ext cx="7923213" cy="465921"/>
          </a:xfrm>
        </p:spPr>
        <p:txBody>
          <a:bodyPr/>
          <a:lstStyle/>
          <a:p>
            <a:r>
              <a:rPr lang="en-US" sz="2400" dirty="0"/>
              <a:t>Topics for IBP Curriculum Development– 5 areas of IBP</a:t>
            </a:r>
            <a:endParaRPr lang="de-DE" sz="2400" dirty="0"/>
          </a:p>
        </p:txBody>
      </p:sp>
      <p:sp>
        <p:nvSpPr>
          <p:cNvPr id="7" name="Agenda items">
            <a:extLst>
              <a:ext uri="{FF2B5EF4-FFF2-40B4-BE49-F238E27FC236}">
                <a16:creationId xmlns:a16="http://schemas.microsoft.com/office/drawing/2014/main" id="{C13D9439-63EC-8842-AF01-BA1965A85055}"/>
              </a:ext>
            </a:extLst>
          </p:cNvPr>
          <p:cNvSpPr txBox="1">
            <a:spLocks/>
          </p:cNvSpPr>
          <p:nvPr/>
        </p:nvSpPr>
        <p:spPr bwMode="gray">
          <a:xfrm>
            <a:off x="505821" y="1620589"/>
            <a:ext cx="6630389" cy="4714465"/>
          </a:xfrm>
          <a:prstGeom prst="rect">
            <a:avLst/>
          </a:prstGeom>
        </p:spPr>
        <p:txBody>
          <a:bodyPr/>
          <a:lstStyle>
            <a:lvl1pPr marL="0" indent="0" algn="l" defTabSz="2023798" rtl="0" eaLnBrk="1" latinLnBrk="0" hangingPunct="1">
              <a:spcBef>
                <a:spcPts val="3347"/>
              </a:spcBef>
              <a:buClr>
                <a:schemeClr val="accent1"/>
              </a:buClr>
              <a:buSzPct val="80000"/>
              <a:buFontTx/>
              <a:buNone/>
              <a:defRPr sz="3719" b="0" kern="1200">
                <a:solidFill>
                  <a:schemeClr val="tx1"/>
                </a:solidFill>
                <a:latin typeface="+mn-lt"/>
                <a:ea typeface="+mn-ea"/>
                <a:cs typeface="+mn-cs"/>
              </a:defRPr>
            </a:lvl1pPr>
            <a:lvl2pPr marL="334579" indent="-334579" algn="l" defTabSz="2023798" rtl="0" eaLnBrk="1" latinLnBrk="0" hangingPunct="1">
              <a:spcBef>
                <a:spcPts val="1115"/>
              </a:spcBef>
              <a:buClr>
                <a:schemeClr val="accent1"/>
              </a:buClr>
              <a:buSzPct val="100000"/>
              <a:buFont typeface="Wingdings" pitchFamily="2" charset="2"/>
              <a:buChar char="§"/>
              <a:defRPr sz="3347" kern="1200">
                <a:solidFill>
                  <a:schemeClr val="tx1"/>
                </a:solidFill>
                <a:latin typeface="+mn-lt"/>
                <a:ea typeface="+mn-ea"/>
                <a:cs typeface="+mn-cs"/>
              </a:defRPr>
            </a:lvl2pPr>
            <a:lvl3pPr marL="667018" indent="-333510" algn="l" defTabSz="2023798" rtl="0" eaLnBrk="1" latinLnBrk="0" hangingPunct="1">
              <a:spcBef>
                <a:spcPts val="557"/>
              </a:spcBef>
              <a:buClr>
                <a:schemeClr val="tx1"/>
              </a:buClr>
              <a:buSzPct val="100000"/>
              <a:buFont typeface="Arial" panose="020B0604020202020204" pitchFamily="34" charset="0"/>
              <a:buChar char="–"/>
              <a:defRPr lang="en-US" sz="3347" kern="1200" noProof="0" dirty="0" smtClean="0">
                <a:solidFill>
                  <a:schemeClr val="tx1"/>
                </a:solidFill>
                <a:latin typeface="+mn-lt"/>
                <a:ea typeface="+mn-ea"/>
                <a:cs typeface="+mn-cs"/>
              </a:defRPr>
            </a:lvl3pPr>
            <a:lvl4pPr marL="1003744" indent="-334579" algn="l" defTabSz="2023798" rtl="0" eaLnBrk="1" latinLnBrk="0" hangingPunct="1">
              <a:spcBef>
                <a:spcPts val="557"/>
              </a:spcBef>
              <a:buClr>
                <a:schemeClr val="tx1"/>
              </a:buClr>
              <a:buSzPct val="120000"/>
              <a:buFont typeface="Arial" pitchFamily="34" charset="0"/>
              <a:buChar char="▫"/>
              <a:defRPr sz="2976" kern="1200">
                <a:solidFill>
                  <a:schemeClr val="tx1"/>
                </a:solidFill>
                <a:latin typeface="+mn-lt"/>
                <a:ea typeface="+mn-ea"/>
                <a:cs typeface="+mn-cs"/>
              </a:defRPr>
            </a:lvl4pPr>
            <a:lvl5pPr marL="1338327" indent="-334579" algn="l" defTabSz="2023798" rtl="0" eaLnBrk="1" latinLnBrk="0" hangingPunct="1">
              <a:spcBef>
                <a:spcPts val="187"/>
              </a:spcBef>
              <a:buClr>
                <a:schemeClr val="tx1"/>
              </a:buClr>
              <a:buSzPct val="100000"/>
              <a:buFont typeface="Symbol" panose="05050102010706020507" pitchFamily="18" charset="2"/>
              <a:buChar char="-"/>
              <a:defRPr sz="2603" kern="1200" baseline="0">
                <a:solidFill>
                  <a:schemeClr val="tx1"/>
                </a:solidFill>
                <a:latin typeface="+mn-lt"/>
                <a:ea typeface="+mn-ea"/>
                <a:cs typeface="+mn-cs"/>
              </a:defRPr>
            </a:lvl5pPr>
            <a:lvl6pPr marL="5565444" indent="-505952" algn="l" defTabSz="2023798" rtl="0" eaLnBrk="1" latinLnBrk="0" hangingPunct="1">
              <a:spcBef>
                <a:spcPct val="20000"/>
              </a:spcBef>
              <a:buFont typeface="Arial" pitchFamily="34" charset="0"/>
              <a:buChar char="•"/>
              <a:defRPr sz="4461" kern="1200">
                <a:solidFill>
                  <a:schemeClr val="tx1"/>
                </a:solidFill>
                <a:latin typeface="+mn-lt"/>
                <a:ea typeface="+mn-ea"/>
                <a:cs typeface="+mn-cs"/>
              </a:defRPr>
            </a:lvl6pPr>
            <a:lvl7pPr marL="6577345" indent="-505952" algn="l" defTabSz="2023798" rtl="0" eaLnBrk="1" latinLnBrk="0" hangingPunct="1">
              <a:spcBef>
                <a:spcPct val="20000"/>
              </a:spcBef>
              <a:buFont typeface="Arial" pitchFamily="34" charset="0"/>
              <a:buChar char="•"/>
              <a:defRPr sz="4461" kern="1200">
                <a:solidFill>
                  <a:schemeClr val="tx1"/>
                </a:solidFill>
                <a:latin typeface="+mn-lt"/>
                <a:ea typeface="+mn-ea"/>
                <a:cs typeface="+mn-cs"/>
              </a:defRPr>
            </a:lvl7pPr>
            <a:lvl8pPr marL="7589242" indent="-505952" algn="l" defTabSz="2023798" rtl="0" eaLnBrk="1" latinLnBrk="0" hangingPunct="1">
              <a:spcBef>
                <a:spcPct val="20000"/>
              </a:spcBef>
              <a:buFont typeface="Arial" pitchFamily="34" charset="0"/>
              <a:buChar char="•"/>
              <a:defRPr sz="4461" kern="1200">
                <a:solidFill>
                  <a:schemeClr val="tx1"/>
                </a:solidFill>
                <a:latin typeface="+mn-lt"/>
                <a:ea typeface="+mn-ea"/>
                <a:cs typeface="+mn-cs"/>
              </a:defRPr>
            </a:lvl8pPr>
            <a:lvl9pPr marL="8601146" indent="-505952" algn="l" defTabSz="2023798" rtl="0" eaLnBrk="1" latinLnBrk="0" hangingPunct="1">
              <a:spcBef>
                <a:spcPct val="20000"/>
              </a:spcBef>
              <a:buFont typeface="Arial" pitchFamily="34" charset="0"/>
              <a:buChar char="•"/>
              <a:defRPr sz="4461" kern="1200">
                <a:solidFill>
                  <a:schemeClr val="tx1"/>
                </a:solidFill>
                <a:latin typeface="+mn-lt"/>
                <a:ea typeface="+mn-ea"/>
                <a:cs typeface="+mn-cs"/>
              </a:defRPr>
            </a:lvl9pPr>
          </a:lstStyle>
          <a:p>
            <a:pPr defTabSz="1011899">
              <a:spcBef>
                <a:spcPts val="1674"/>
              </a:spcBef>
              <a:buClr>
                <a:srgbClr val="FFFFFF"/>
              </a:buClr>
              <a:defRPr/>
            </a:pPr>
            <a:r>
              <a:rPr lang="en-US" sz="2400" dirty="0">
                <a:solidFill>
                  <a:srgbClr val="002060"/>
                </a:solidFill>
                <a:latin typeface="Arial"/>
              </a:rPr>
              <a:t>Sales &amp; Operations</a:t>
            </a:r>
          </a:p>
          <a:p>
            <a:pPr defTabSz="1011899">
              <a:spcBef>
                <a:spcPts val="1674"/>
              </a:spcBef>
              <a:buClr>
                <a:srgbClr val="FFFFFF"/>
              </a:buClr>
              <a:defRPr/>
            </a:pPr>
            <a:r>
              <a:rPr lang="en-US" sz="2400" dirty="0">
                <a:solidFill>
                  <a:srgbClr val="002060"/>
                </a:solidFill>
                <a:latin typeface="Arial"/>
              </a:rPr>
              <a:t>Demand</a:t>
            </a:r>
          </a:p>
          <a:p>
            <a:pPr defTabSz="1011899">
              <a:spcBef>
                <a:spcPts val="1674"/>
              </a:spcBef>
              <a:buClr>
                <a:srgbClr val="FFFFFF"/>
              </a:buClr>
              <a:defRPr/>
            </a:pPr>
            <a:r>
              <a:rPr lang="en-US" sz="2400" dirty="0">
                <a:solidFill>
                  <a:srgbClr val="002060"/>
                </a:solidFill>
                <a:latin typeface="Arial"/>
              </a:rPr>
              <a:t>Inventory</a:t>
            </a:r>
          </a:p>
          <a:p>
            <a:pPr defTabSz="1011899">
              <a:spcBef>
                <a:spcPts val="1674"/>
              </a:spcBef>
              <a:buClr>
                <a:srgbClr val="FFFFFF"/>
              </a:buClr>
              <a:defRPr/>
            </a:pPr>
            <a:r>
              <a:rPr lang="en-US" sz="2400" dirty="0">
                <a:solidFill>
                  <a:srgbClr val="002060"/>
                </a:solidFill>
                <a:latin typeface="Arial"/>
              </a:rPr>
              <a:t>Response &amp; Supply </a:t>
            </a:r>
          </a:p>
          <a:p>
            <a:pPr defTabSz="1011899">
              <a:spcBef>
                <a:spcPts val="1674"/>
              </a:spcBef>
              <a:buClr>
                <a:srgbClr val="FFFFFF"/>
              </a:buClr>
              <a:defRPr/>
            </a:pPr>
            <a:r>
              <a:rPr lang="en-US" sz="2400" dirty="0">
                <a:solidFill>
                  <a:srgbClr val="002060"/>
                </a:solidFill>
                <a:latin typeface="Arial"/>
              </a:rPr>
              <a:t>Supply Chain Control Tower</a:t>
            </a:r>
          </a:p>
        </p:txBody>
      </p:sp>
    </p:spTree>
    <p:extLst>
      <p:ext uri="{BB962C8B-B14F-4D97-AF65-F5344CB8AC3E}">
        <p14:creationId xmlns:p14="http://schemas.microsoft.com/office/powerpoint/2010/main" val="1492766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p:txBody>
          <a:bodyPr/>
          <a:lstStyle/>
          <a:p>
            <a:r>
              <a:rPr lang="en-US" b="1" dirty="0"/>
              <a:t>SAP University Alliances team</a:t>
            </a:r>
          </a:p>
          <a:p>
            <a:r>
              <a:rPr lang="en-US" dirty="0"/>
              <a:t>Email: </a:t>
            </a:r>
            <a:r>
              <a:rPr lang="en-US" dirty="0">
                <a:hlinkClick r:id="rId2"/>
              </a:rPr>
              <a:t>sapnextgen@sap.com</a:t>
            </a:r>
            <a:endParaRPr lang="en-US" dirty="0"/>
          </a:p>
          <a:p>
            <a:r>
              <a:rPr lang="en-US" dirty="0"/>
              <a:t>Email: </a:t>
            </a:r>
            <a:r>
              <a:rPr lang="en-US" dirty="0">
                <a:hlinkClick r:id="rId3"/>
              </a:rPr>
              <a:t>boza@usc.edu</a:t>
            </a:r>
            <a:endParaRPr lang="en-US" dirty="0"/>
          </a:p>
          <a:p>
            <a:endParaRPr lang="en-US" dirty="0"/>
          </a:p>
          <a:p>
            <a:r>
              <a:rPr lang="en-US" sz="4400" dirty="0">
                <a:solidFill>
                  <a:srgbClr val="FF0000"/>
                </a:solidFill>
              </a:rPr>
              <a:t>Thank You</a:t>
            </a:r>
          </a:p>
        </p:txBody>
      </p:sp>
      <p:sp>
        <p:nvSpPr>
          <p:cNvPr id="2" name="Thank you"/>
          <p:cNvSpPr>
            <a:spLocks noGrp="1"/>
          </p:cNvSpPr>
          <p:nvPr>
            <p:ph type="ctrTitle"/>
          </p:nvPr>
        </p:nvSpPr>
        <p:spPr bwMode="gray">
          <a:xfrm>
            <a:off x="504000" y="1467009"/>
            <a:ext cx="7938036" cy="923116"/>
          </a:xfrm>
        </p:spPr>
        <p:txBody>
          <a:bodyPr/>
          <a:lstStyle/>
          <a:p>
            <a:r>
              <a:rPr lang="en-US" dirty="0">
                <a:solidFill>
                  <a:srgbClr val="FF0000"/>
                </a:solidFill>
              </a:rPr>
              <a:t>Try IBP &amp; Have Fun.</a:t>
            </a:r>
          </a:p>
        </p:txBody>
      </p:sp>
    </p:spTree>
    <p:extLst>
      <p:ext uri="{BB962C8B-B14F-4D97-AF65-F5344CB8AC3E}">
        <p14:creationId xmlns:p14="http://schemas.microsoft.com/office/powerpoint/2010/main" val="1881851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A1864B7-EDA2-4242-95DA-B96241ABDE1D}"/>
              </a:ext>
            </a:extLst>
          </p:cNvPr>
          <p:cNvPicPr>
            <a:picLocks noGrp="1" noChangeAspect="1"/>
          </p:cNvPicPr>
          <p:nvPr>
            <p:ph type="pic" sz="quarter" idx="10"/>
          </p:nvPr>
        </p:nvPicPr>
        <p:blipFill rotWithShape="1">
          <a:blip r:embed="rId3"/>
          <a:srcRect l="16437" r="24223"/>
          <a:stretch/>
        </p:blipFill>
        <p:spPr>
          <a:xfrm>
            <a:off x="6097588" y="0"/>
            <a:ext cx="6097587" cy="6858000"/>
          </a:xfrm>
        </p:spPr>
      </p:pic>
      <p:sp>
        <p:nvSpPr>
          <p:cNvPr id="3" name="Agenda items"/>
          <p:cNvSpPr>
            <a:spLocks noGrp="1"/>
          </p:cNvSpPr>
          <p:nvPr>
            <p:ph type="body" sz="quarter" idx="11"/>
          </p:nvPr>
        </p:nvSpPr>
        <p:spPr bwMode="gray">
          <a:xfrm>
            <a:off x="503999" y="1620000"/>
            <a:ext cx="5424190" cy="4716000"/>
          </a:xfrm>
        </p:spPr>
        <p:txBody>
          <a:bodyPr vert="horz" lIns="0" tIns="0" rIns="0" bIns="0" rtlCol="0" anchor="t">
            <a:normAutofit/>
          </a:bodyPr>
          <a:lstStyle/>
          <a:p>
            <a:pPr marL="342900" indent="-342900">
              <a:spcBef>
                <a:spcPts val="1200"/>
              </a:spcBef>
              <a:buFont typeface="Wingdings" panose="05000000000000000000" pitchFamily="2" charset="2"/>
              <a:buChar char="§"/>
            </a:pPr>
            <a:r>
              <a:rPr lang="en-US" b="1" dirty="0"/>
              <a:t>What</a:t>
            </a:r>
            <a:r>
              <a:rPr lang="en-US" dirty="0"/>
              <a:t> is the SAP IBP?</a:t>
            </a:r>
          </a:p>
          <a:p>
            <a:pPr marL="342900" indent="-342900">
              <a:spcBef>
                <a:spcPts val="1200"/>
              </a:spcBef>
              <a:buFont typeface="Wingdings" panose="05000000000000000000" pitchFamily="2" charset="2"/>
              <a:buChar char="§"/>
            </a:pPr>
            <a:r>
              <a:rPr lang="en-US" b="1" dirty="0"/>
              <a:t>Why</a:t>
            </a:r>
            <a:r>
              <a:rPr lang="en-US" dirty="0"/>
              <a:t> is it important?</a:t>
            </a:r>
            <a:endParaRPr lang="en-US" dirty="0">
              <a:cs typeface="Arial"/>
            </a:endParaRPr>
          </a:p>
          <a:p>
            <a:pPr marL="342900" indent="-342900">
              <a:spcBef>
                <a:spcPts val="1200"/>
              </a:spcBef>
              <a:buFont typeface="Wingdings" panose="05000000000000000000" pitchFamily="2" charset="2"/>
              <a:buChar char="§"/>
            </a:pPr>
            <a:r>
              <a:rPr lang="en-US" b="1" dirty="0"/>
              <a:t>Who</a:t>
            </a:r>
            <a:r>
              <a:rPr lang="en-US" dirty="0"/>
              <a:t> is using SAP IBP?  Customer List</a:t>
            </a:r>
            <a:endParaRPr lang="en-US" dirty="0">
              <a:cs typeface="Arial"/>
            </a:endParaRPr>
          </a:p>
          <a:p>
            <a:pPr marL="342900" indent="-342900">
              <a:spcBef>
                <a:spcPts val="1200"/>
              </a:spcBef>
              <a:buFont typeface="Wingdings" panose="05000000000000000000" pitchFamily="2" charset="2"/>
              <a:buChar char="§"/>
            </a:pPr>
            <a:r>
              <a:rPr lang="en-US" b="1" dirty="0"/>
              <a:t>How</a:t>
            </a:r>
            <a:r>
              <a:rPr lang="en-US" dirty="0"/>
              <a:t> to get started? Your Learning Journey</a:t>
            </a:r>
            <a:endParaRPr lang="en-US" dirty="0">
              <a:cs typeface="Arial"/>
            </a:endParaRPr>
          </a:p>
          <a:p>
            <a:pPr marL="800100" lvl="1" indent="-342900">
              <a:spcBef>
                <a:spcPts val="1200"/>
              </a:spcBef>
            </a:pPr>
            <a:r>
              <a:rPr lang="en-US" dirty="0"/>
              <a:t>Learning Objectives</a:t>
            </a:r>
            <a:endParaRPr lang="en-US" dirty="0">
              <a:cs typeface="Arial"/>
            </a:endParaRPr>
          </a:p>
          <a:p>
            <a:pPr marL="800100" lvl="1" indent="-342900">
              <a:spcBef>
                <a:spcPts val="1200"/>
              </a:spcBef>
            </a:pPr>
            <a:r>
              <a:rPr lang="en-US" dirty="0"/>
              <a:t>Introduction assets</a:t>
            </a:r>
            <a:endParaRPr lang="en-US" dirty="0">
              <a:cs typeface="Arial"/>
            </a:endParaRPr>
          </a:p>
          <a:p>
            <a:pPr marL="800100" lvl="1" indent="-342900">
              <a:spcBef>
                <a:spcPts val="1200"/>
              </a:spcBef>
            </a:pPr>
            <a:r>
              <a:rPr lang="en-US" dirty="0"/>
              <a:t>Case study</a:t>
            </a:r>
            <a:endParaRPr lang="en-US" dirty="0">
              <a:cs typeface="Arial"/>
            </a:endParaRPr>
          </a:p>
          <a:p>
            <a:pPr marL="800100" lvl="1" indent="-342900">
              <a:spcBef>
                <a:spcPts val="1200"/>
              </a:spcBef>
            </a:pPr>
            <a:r>
              <a:rPr lang="en-US" dirty="0"/>
              <a:t>Exercises / Tutorials / Data sets (e.g. source code, model data sets)</a:t>
            </a:r>
            <a:endParaRPr lang="en-US" dirty="0">
              <a:cs typeface="Arial"/>
            </a:endParaRPr>
          </a:p>
          <a:p>
            <a:pPr marL="342900" indent="-342900">
              <a:spcBef>
                <a:spcPts val="1200"/>
              </a:spcBef>
              <a:buFont typeface="Wingdings" panose="05000000000000000000" pitchFamily="2" charset="2"/>
              <a:buChar char="§"/>
            </a:pPr>
            <a:r>
              <a:rPr lang="en-US" dirty="0"/>
              <a:t>Overview of </a:t>
            </a:r>
            <a:r>
              <a:rPr lang="en-US" b="1" dirty="0"/>
              <a:t>learning resources</a:t>
            </a:r>
            <a:endParaRPr lang="en-US" b="1" dirty="0">
              <a:cs typeface="Arial"/>
            </a:endParaRPr>
          </a:p>
          <a:p>
            <a:pPr marL="342900" indent="-342900">
              <a:buFont typeface="+mj-lt"/>
              <a:buAutoNum type="arabicParenR"/>
            </a:pPr>
            <a:endParaRPr lang="ru-RU" dirty="0"/>
          </a:p>
        </p:txBody>
      </p:sp>
      <p:sp>
        <p:nvSpPr>
          <p:cNvPr id="2" name="Agenda"/>
          <p:cNvSpPr>
            <a:spLocks noGrp="1"/>
          </p:cNvSpPr>
          <p:nvPr>
            <p:ph type="title"/>
          </p:nvPr>
        </p:nvSpPr>
        <p:spPr bwMode="gray"/>
        <p:txBody>
          <a:bodyPr/>
          <a:lstStyle/>
          <a:p>
            <a:r>
              <a:rPr lang="en-US"/>
              <a:t>Agenda:</a:t>
            </a:r>
          </a:p>
        </p:txBody>
      </p:sp>
      <p:sp>
        <p:nvSpPr>
          <p:cNvPr id="5" name="Rectangle 4">
            <a:extLst>
              <a:ext uri="{FF2B5EF4-FFF2-40B4-BE49-F238E27FC236}">
                <a16:creationId xmlns:a16="http://schemas.microsoft.com/office/drawing/2014/main" id="{10AAF34E-4411-4164-ACB8-E44F067C303B}"/>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758D7-320E-AA4E-A412-596468EB0B21}"/>
              </a:ext>
            </a:extLst>
          </p:cNvPr>
          <p:cNvPicPr>
            <a:picLocks noChangeAspect="1"/>
          </p:cNvPicPr>
          <p:nvPr/>
        </p:nvPicPr>
        <p:blipFill rotWithShape="1">
          <a:blip r:embed="rId3"/>
          <a:srcRect t="27368" b="17194"/>
          <a:stretch/>
        </p:blipFill>
        <p:spPr>
          <a:xfrm>
            <a:off x="0" y="1922437"/>
            <a:ext cx="12195175" cy="4506355"/>
          </a:xfrm>
          <a:prstGeom prst="rect">
            <a:avLst/>
          </a:prstGeom>
        </p:spPr>
      </p:pic>
      <p:sp>
        <p:nvSpPr>
          <p:cNvPr id="2" name="Divider"/>
          <p:cNvSpPr>
            <a:spLocks noGrp="1"/>
          </p:cNvSpPr>
          <p:nvPr>
            <p:ph type="ctrTitle"/>
          </p:nvPr>
        </p:nvSpPr>
        <p:spPr bwMode="gray">
          <a:xfrm>
            <a:off x="400815" y="2190210"/>
            <a:ext cx="11185200" cy="677108"/>
          </a:xfrm>
        </p:spPr>
        <p:txBody>
          <a:bodyPr/>
          <a:lstStyle/>
          <a:p>
            <a:r>
              <a:rPr lang="en-US" dirty="0"/>
              <a:t>What is </a:t>
            </a:r>
            <a:r>
              <a:rPr lang="en-US" dirty="0">
                <a:solidFill>
                  <a:schemeClr val="accent1"/>
                </a:solidFill>
              </a:rPr>
              <a:t>SAP IBP</a:t>
            </a:r>
            <a:r>
              <a:rPr lang="en-US" dirty="0"/>
              <a:t>?</a:t>
            </a:r>
            <a:br>
              <a:rPr lang="en-US" dirty="0"/>
            </a:br>
            <a:br>
              <a:rPr lang="en-US" sz="2400" dirty="0"/>
            </a:br>
            <a:br>
              <a:rPr lang="en-US" dirty="0"/>
            </a:br>
            <a:br>
              <a:rPr lang="en-US" dirty="0"/>
            </a:br>
            <a:endParaRPr lang="en-US" dirty="0">
              <a:solidFill>
                <a:schemeClr val="accent1"/>
              </a:solidFill>
              <a:cs typeface="Arial"/>
            </a:endParaRPr>
          </a:p>
        </p:txBody>
      </p:sp>
    </p:spTree>
    <p:extLst>
      <p:ext uri="{BB962C8B-B14F-4D97-AF65-F5344CB8AC3E}">
        <p14:creationId xmlns:p14="http://schemas.microsoft.com/office/powerpoint/2010/main" val="799205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B5DC9E-474E-9244-A605-1C5748073693}"/>
              </a:ext>
            </a:extLst>
          </p:cNvPr>
          <p:cNvSpPr>
            <a:spLocks noGrp="1"/>
          </p:cNvSpPr>
          <p:nvPr>
            <p:ph type="body" sz="quarter" idx="10"/>
          </p:nvPr>
        </p:nvSpPr>
        <p:spPr>
          <a:xfrm>
            <a:off x="272903" y="884917"/>
            <a:ext cx="11656285" cy="4888064"/>
          </a:xfrm>
        </p:spPr>
        <p:txBody>
          <a:bodyPr vert="horz" lIns="0" tIns="0" rIns="0" bIns="0" rtlCol="0" anchor="t">
            <a:noAutofit/>
          </a:bodyPr>
          <a:lstStyle/>
          <a:p>
            <a:r>
              <a:rPr lang="en-US" sz="1800" dirty="0">
                <a:ea typeface="+mn-lt"/>
                <a:cs typeface="+mn-lt"/>
              </a:rPr>
              <a:t>SAP Integrated Business planning is a SAP state-of-the art platform that provides world-class supply chain planning capabilities to engage and connect stakeholders across one entire organization.</a:t>
            </a:r>
            <a:endParaRPr lang="en-US" dirty="0">
              <a:ea typeface="+mn-lt"/>
              <a:cs typeface="+mn-lt"/>
            </a:endParaRPr>
          </a:p>
          <a:p>
            <a:r>
              <a:rPr lang="en-US" sz="1800" dirty="0">
                <a:latin typeface="Arial"/>
                <a:cs typeface="Arial"/>
              </a:rPr>
              <a:t>SAP IBP delivers a </a:t>
            </a:r>
            <a:r>
              <a:rPr lang="en-US" sz="1800" b="1" dirty="0">
                <a:latin typeface="Arial"/>
                <a:cs typeface="Arial"/>
              </a:rPr>
              <a:t>new paradigm of user experience and efficiency. </a:t>
            </a:r>
            <a:r>
              <a:rPr lang="en-US" sz="1800" dirty="0">
                <a:latin typeface="Arial"/>
                <a:cs typeface="Arial"/>
              </a:rPr>
              <a:t>SAP IBP is built on SAP HANA, for Cloud deployment. </a:t>
            </a:r>
            <a:endParaRPr lang="en-US" sz="1800" b="1"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IBP provides:</a:t>
            </a:r>
          </a:p>
          <a:p>
            <a:pPr marL="522605" lvl="1" indent="-342900"/>
            <a:r>
              <a:rPr lang="en-US" b="1" dirty="0">
                <a:latin typeface="Arial" panose="020B0604020202020204" pitchFamily="34" charset="0"/>
                <a:cs typeface="Arial" panose="020B0604020202020204" pitchFamily="34" charset="0"/>
              </a:rPr>
              <a:t>real-time dashboards and monitoring</a:t>
            </a:r>
          </a:p>
          <a:p>
            <a:pPr marL="522605" lvl="1" indent="-342900"/>
            <a:r>
              <a:rPr lang="en-US" b="1" dirty="0">
                <a:latin typeface="Arial" panose="020B0604020202020204" pitchFamily="34" charset="0"/>
                <a:cs typeface="Arial" panose="020B0604020202020204" pitchFamily="34" charset="0"/>
              </a:rPr>
              <a:t>Advanced predictive analytics</a:t>
            </a:r>
          </a:p>
          <a:p>
            <a:pPr marL="522605" lvl="1" indent="-342900"/>
            <a:r>
              <a:rPr lang="en-US" b="1" dirty="0">
                <a:latin typeface="Arial" panose="020B0604020202020204" pitchFamily="34" charset="0"/>
                <a:cs typeface="Arial" panose="020B0604020202020204" pitchFamily="34" charset="0"/>
              </a:rPr>
              <a:t>Interactive simulations</a:t>
            </a:r>
          </a:p>
          <a:p>
            <a:pPr marL="522605" lvl="1" indent="-342900"/>
            <a:r>
              <a:rPr lang="en-US" b="1" dirty="0">
                <a:latin typeface="Arial" panose="020B0604020202020204" pitchFamily="34" charset="0"/>
                <a:cs typeface="Arial" panose="020B0604020202020204" pitchFamily="34" charset="0"/>
              </a:rPr>
              <a:t>Embedded social collaboration</a:t>
            </a:r>
          </a:p>
          <a:p>
            <a:pPr marL="522605" lvl="1" indent="-342900"/>
            <a:r>
              <a:rPr lang="en-US" b="1" dirty="0">
                <a:latin typeface="Arial" panose="020B0604020202020204" pitchFamily="34" charset="0"/>
                <a:cs typeface="Arial" panose="020B0604020202020204" pitchFamily="34" charset="0"/>
              </a:rPr>
              <a:t>MS Excel-enabled planning tables</a:t>
            </a:r>
          </a:p>
          <a:p>
            <a:pPr marL="522605" lvl="1" indent="-342900"/>
            <a:r>
              <a:rPr lang="en-US" b="1" dirty="0">
                <a:latin typeface="Arial" panose="020B0604020202020204" pitchFamily="34" charset="0"/>
                <a:cs typeface="Arial" panose="020B0604020202020204" pitchFamily="34" charset="0"/>
              </a:rPr>
              <a:t>Integrated and unified planning </a:t>
            </a:r>
            <a:r>
              <a:rPr lang="en-US" dirty="0">
                <a:latin typeface="Arial" panose="020B0604020202020204" pitchFamily="34" charset="0"/>
                <a:cs typeface="Arial" panose="020B0604020202020204" pitchFamily="34" charset="0"/>
              </a:rPr>
              <a:t>across sales                                                                                               and operations, demand, inventory, supply and response planning</a:t>
            </a:r>
          </a:p>
          <a:p>
            <a:pPr lvl="1" indent="0">
              <a:buNone/>
            </a:pPr>
            <a:endParaRPr lang="en-US" sz="1800" dirty="0">
              <a:latin typeface="Arial" panose="020B0604020202020204" pitchFamily="34" charset="0"/>
              <a:cs typeface="Arial" panose="020B0604020202020204" pitchFamily="34" charset="0"/>
            </a:endParaRPr>
          </a:p>
          <a:p>
            <a:pPr lvl="1" indent="0">
              <a:buNone/>
            </a:pPr>
            <a:endParaRPr lang="en-US" sz="2000" dirty="0">
              <a:latin typeface="Arial" panose="020B0604020202020204" pitchFamily="34" charset="0"/>
              <a:cs typeface="Arial" panose="020B0604020202020204" pitchFamily="34" charset="0"/>
            </a:endParaRPr>
          </a:p>
          <a:p>
            <a:endParaRPr lang="en-US" dirty="0"/>
          </a:p>
        </p:txBody>
      </p:sp>
      <p:sp>
        <p:nvSpPr>
          <p:cNvPr id="3" name="Title 2">
            <a:extLst>
              <a:ext uri="{FF2B5EF4-FFF2-40B4-BE49-F238E27FC236}">
                <a16:creationId xmlns:a16="http://schemas.microsoft.com/office/drawing/2014/main" id="{47D72F66-70C4-BE48-848D-8F96C833181A}"/>
              </a:ext>
            </a:extLst>
          </p:cNvPr>
          <p:cNvSpPr>
            <a:spLocks noGrp="1"/>
          </p:cNvSpPr>
          <p:nvPr>
            <p:ph type="title"/>
          </p:nvPr>
        </p:nvSpPr>
        <p:spPr>
          <a:xfrm>
            <a:off x="272394" y="293503"/>
            <a:ext cx="11186476" cy="369332"/>
          </a:xfrm>
        </p:spPr>
        <p:txBody>
          <a:bodyPr>
            <a:normAutofit/>
          </a:bodyPr>
          <a:lstStyle/>
          <a:p>
            <a:r>
              <a:rPr lang="en-GB">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What is IBP?</a:t>
            </a:r>
            <a:endParaRPr lang="en-GB">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812883D-0CAB-4FA6-A231-E876D820DCEB}"/>
              </a:ext>
            </a:extLst>
          </p:cNvPr>
          <p:cNvPicPr>
            <a:picLocks noChangeAspect="1"/>
          </p:cNvPicPr>
          <p:nvPr/>
        </p:nvPicPr>
        <p:blipFill>
          <a:blip r:embed="rId4"/>
          <a:stretch>
            <a:fillRect/>
          </a:stretch>
        </p:blipFill>
        <p:spPr>
          <a:xfrm>
            <a:off x="5529819" y="2070007"/>
            <a:ext cx="6435174" cy="3022785"/>
          </a:xfrm>
          <a:prstGeom prst="rect">
            <a:avLst/>
          </a:prstGeom>
        </p:spPr>
      </p:pic>
      <p:sp>
        <p:nvSpPr>
          <p:cNvPr id="5" name="Rectangle 4">
            <a:extLst>
              <a:ext uri="{FF2B5EF4-FFF2-40B4-BE49-F238E27FC236}">
                <a16:creationId xmlns:a16="http://schemas.microsoft.com/office/drawing/2014/main" id="{389B1610-5490-4721-83D4-B67A1EC02E67}"/>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17665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0C6D2-87EF-4AF7-A9FD-B5C067C57AEE}"/>
              </a:ext>
            </a:extLst>
          </p:cNvPr>
          <p:cNvSpPr>
            <a:spLocks noGrp="1"/>
          </p:cNvSpPr>
          <p:nvPr>
            <p:ph type="body" sz="quarter" idx="10"/>
          </p:nvPr>
        </p:nvSpPr>
        <p:spPr>
          <a:xfrm>
            <a:off x="505241" y="1448552"/>
            <a:ext cx="11186477" cy="4716000"/>
          </a:xfrm>
        </p:spPr>
        <p:txBody>
          <a:bodyPr>
            <a:normAutofit fontScale="92500" lnSpcReduction="10000"/>
          </a:bodyPr>
          <a:lstStyle/>
          <a:p>
            <a:r>
              <a:rPr lang="en-US" dirty="0"/>
              <a:t>SAP IBP features five modules: </a:t>
            </a:r>
          </a:p>
          <a:p>
            <a:pPr marL="342900" indent="-342900">
              <a:buFont typeface="Arial" panose="020B0604020202020204" pitchFamily="34" charset="0"/>
              <a:buChar char="•"/>
            </a:pPr>
            <a:r>
              <a:rPr lang="en-US" b="1" dirty="0"/>
              <a:t>SAP IBP for Sales and Operations</a:t>
            </a:r>
            <a:endParaRPr lang="en-US" b="1" dirty="0">
              <a:solidFill>
                <a:srgbClr val="FECE59"/>
              </a:solidFill>
            </a:endParaRPr>
          </a:p>
          <a:p>
            <a:pPr marL="342900" indent="-342900">
              <a:buFont typeface="Arial" panose="020B0604020202020204" pitchFamily="34" charset="0"/>
              <a:buChar char="•"/>
            </a:pPr>
            <a:r>
              <a:rPr lang="en-US" b="1" dirty="0"/>
              <a:t>SAP IBP for Demand</a:t>
            </a:r>
          </a:p>
          <a:p>
            <a:pPr marL="342900" indent="-342900">
              <a:buFont typeface="Arial" panose="020B0604020202020204" pitchFamily="34" charset="0"/>
              <a:buChar char="•"/>
            </a:pPr>
            <a:r>
              <a:rPr lang="en-US" b="1" dirty="0"/>
              <a:t>SAP IBP for Inventory</a:t>
            </a:r>
          </a:p>
          <a:p>
            <a:pPr marL="342900" indent="-342900">
              <a:buFont typeface="Arial" panose="020B0604020202020204" pitchFamily="34" charset="0"/>
              <a:buChar char="•"/>
            </a:pPr>
            <a:r>
              <a:rPr lang="en-US" b="1" dirty="0"/>
              <a:t>SAP IBP for Response &amp; Supply</a:t>
            </a:r>
          </a:p>
          <a:p>
            <a:pPr marL="342900" indent="-342900">
              <a:buFont typeface="Arial" panose="020B0604020202020204" pitchFamily="34" charset="0"/>
              <a:buChar char="•"/>
            </a:pPr>
            <a:r>
              <a:rPr lang="en-US" b="1" dirty="0"/>
              <a:t>Supply Chain Control Tower</a:t>
            </a:r>
          </a:p>
          <a:p>
            <a:endParaRPr lang="en-US" dirty="0"/>
          </a:p>
          <a:p>
            <a:endParaRPr lang="en-US" dirty="0"/>
          </a:p>
          <a:p>
            <a:endParaRPr lang="en-US" dirty="0"/>
          </a:p>
          <a:p>
            <a:pPr marL="179705" lvl="1" indent="0">
              <a:buNone/>
            </a:pPr>
            <a:r>
              <a:rPr lang="en-US" dirty="0"/>
              <a:t>All components can be applied independently or in combination.  Video</a:t>
            </a:r>
            <a:endParaRPr lang="LID4096" dirty="0"/>
          </a:p>
        </p:txBody>
      </p:sp>
      <p:sp>
        <p:nvSpPr>
          <p:cNvPr id="3" name="Title 2">
            <a:extLst>
              <a:ext uri="{FF2B5EF4-FFF2-40B4-BE49-F238E27FC236}">
                <a16:creationId xmlns:a16="http://schemas.microsoft.com/office/drawing/2014/main" id="{7C508775-7E98-4386-AA7F-98D58A8BD120}"/>
              </a:ext>
            </a:extLst>
          </p:cNvPr>
          <p:cNvSpPr>
            <a:spLocks noGrp="1"/>
          </p:cNvSpPr>
          <p:nvPr>
            <p:ph type="title"/>
          </p:nvPr>
        </p:nvSpPr>
        <p:spPr/>
        <p:txBody>
          <a:bodyPr/>
          <a:lstStyle/>
          <a:p>
            <a:r>
              <a:rPr lang="de-DE" err="1"/>
              <a:t>Application</a:t>
            </a:r>
            <a:r>
              <a:rPr lang="de-DE"/>
              <a:t> Modules </a:t>
            </a:r>
            <a:r>
              <a:rPr lang="de-DE" err="1"/>
              <a:t>of</a:t>
            </a:r>
            <a:r>
              <a:rPr lang="de-DE"/>
              <a:t> SAP Integrated Business </a:t>
            </a:r>
            <a:r>
              <a:rPr lang="de-DE" err="1"/>
              <a:t>Planning</a:t>
            </a:r>
            <a:endParaRPr lang="LID4096"/>
          </a:p>
        </p:txBody>
      </p:sp>
      <p:pic>
        <p:nvPicPr>
          <p:cNvPr id="5" name="Content Placeholder 4">
            <a:extLst>
              <a:ext uri="{FF2B5EF4-FFF2-40B4-BE49-F238E27FC236}">
                <a16:creationId xmlns:a16="http://schemas.microsoft.com/office/drawing/2014/main" id="{6BAD06BE-5849-4BE0-B3C2-5873E30FFA14}"/>
              </a:ext>
            </a:extLst>
          </p:cNvPr>
          <p:cNvPicPr>
            <a:picLocks noChangeAspect="1"/>
          </p:cNvPicPr>
          <p:nvPr/>
        </p:nvPicPr>
        <p:blipFill>
          <a:blip r:embed="rId3"/>
          <a:stretch>
            <a:fillRect/>
          </a:stretch>
        </p:blipFill>
        <p:spPr>
          <a:xfrm>
            <a:off x="7224692" y="1638000"/>
            <a:ext cx="4629141" cy="3305218"/>
          </a:xfrm>
          <a:prstGeom prst="rect">
            <a:avLst/>
          </a:prstGeom>
        </p:spPr>
      </p:pic>
      <p:sp>
        <p:nvSpPr>
          <p:cNvPr id="6" name="Rectangle 5">
            <a:extLst>
              <a:ext uri="{FF2B5EF4-FFF2-40B4-BE49-F238E27FC236}">
                <a16:creationId xmlns:a16="http://schemas.microsoft.com/office/drawing/2014/main" id="{72773CBB-C3DF-4481-8372-3E304E8E6014}"/>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2859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D0EAB3-4ED9-4F77-BBF0-4883F77FB914}"/>
              </a:ext>
            </a:extLst>
          </p:cNvPr>
          <p:cNvSpPr>
            <a:spLocks noGrp="1"/>
          </p:cNvSpPr>
          <p:nvPr>
            <p:ph type="body" sz="quarter" idx="10"/>
          </p:nvPr>
        </p:nvSpPr>
        <p:spPr>
          <a:xfrm>
            <a:off x="510877" y="1170345"/>
            <a:ext cx="11186477" cy="4716000"/>
          </a:xfrm>
        </p:spPr>
        <p:txBody>
          <a:bodyPr/>
          <a:lstStyle/>
          <a:p>
            <a:r>
              <a:rPr lang="en-US" sz="1800"/>
              <a:t>SAP Integrated Business Planning for S&amp;OP delivers both Strategic and Tactical Execution. It includes Strategic, Financial, Operational Planning as well as Sales Force Automation so that it further aligns sales and operations plans to corporate strategy. </a:t>
            </a:r>
          </a:p>
          <a:p>
            <a:endParaRPr lang="en-DE"/>
          </a:p>
        </p:txBody>
      </p:sp>
      <p:sp>
        <p:nvSpPr>
          <p:cNvPr id="3" name="Title 2">
            <a:extLst>
              <a:ext uri="{FF2B5EF4-FFF2-40B4-BE49-F238E27FC236}">
                <a16:creationId xmlns:a16="http://schemas.microsoft.com/office/drawing/2014/main" id="{3C5FAC99-E59A-4D1E-A343-ED8CB0FE9853}"/>
              </a:ext>
            </a:extLst>
          </p:cNvPr>
          <p:cNvSpPr>
            <a:spLocks noGrp="1"/>
          </p:cNvSpPr>
          <p:nvPr>
            <p:ph type="title"/>
          </p:nvPr>
        </p:nvSpPr>
        <p:spPr/>
        <p:txBody>
          <a:bodyPr/>
          <a:lstStyle/>
          <a:p>
            <a:r>
              <a:rPr lang="en-US"/>
              <a:t>SAP IBP for Sales and Operations Planning</a:t>
            </a:r>
            <a:endParaRPr lang="en-DE"/>
          </a:p>
        </p:txBody>
      </p:sp>
      <p:pic>
        <p:nvPicPr>
          <p:cNvPr id="11" name="Picture 10">
            <a:extLst>
              <a:ext uri="{FF2B5EF4-FFF2-40B4-BE49-F238E27FC236}">
                <a16:creationId xmlns:a16="http://schemas.microsoft.com/office/drawing/2014/main" id="{2BCB82E4-770E-4708-8A16-F0730726F941}"/>
              </a:ext>
            </a:extLst>
          </p:cNvPr>
          <p:cNvPicPr>
            <a:picLocks noChangeAspect="1"/>
          </p:cNvPicPr>
          <p:nvPr/>
        </p:nvPicPr>
        <p:blipFill>
          <a:blip r:embed="rId3"/>
          <a:stretch>
            <a:fillRect/>
          </a:stretch>
        </p:blipFill>
        <p:spPr>
          <a:xfrm>
            <a:off x="454792" y="2423516"/>
            <a:ext cx="6898046" cy="3462829"/>
          </a:xfrm>
          <a:prstGeom prst="rect">
            <a:avLst/>
          </a:prstGeom>
        </p:spPr>
      </p:pic>
      <p:pic>
        <p:nvPicPr>
          <p:cNvPr id="12" name="Picture 11">
            <a:extLst>
              <a:ext uri="{FF2B5EF4-FFF2-40B4-BE49-F238E27FC236}">
                <a16:creationId xmlns:a16="http://schemas.microsoft.com/office/drawing/2014/main" id="{E6B8838E-02E5-4A6A-A4E5-FB82726DA743}"/>
              </a:ext>
            </a:extLst>
          </p:cNvPr>
          <p:cNvPicPr>
            <a:picLocks noChangeAspect="1"/>
          </p:cNvPicPr>
          <p:nvPr/>
        </p:nvPicPr>
        <p:blipFill>
          <a:blip r:embed="rId4"/>
          <a:stretch>
            <a:fillRect/>
          </a:stretch>
        </p:blipFill>
        <p:spPr>
          <a:xfrm>
            <a:off x="7382374" y="2607926"/>
            <a:ext cx="4812801" cy="3179024"/>
          </a:xfrm>
          <a:prstGeom prst="rect">
            <a:avLst/>
          </a:prstGeom>
        </p:spPr>
      </p:pic>
      <p:sp>
        <p:nvSpPr>
          <p:cNvPr id="6" name="Rectangle 5">
            <a:extLst>
              <a:ext uri="{FF2B5EF4-FFF2-40B4-BE49-F238E27FC236}">
                <a16:creationId xmlns:a16="http://schemas.microsoft.com/office/drawing/2014/main" id="{33B2E3F5-5EB0-453C-9704-1A1771645160}"/>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524817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D6965-C70E-4C1F-890B-0AA8226727E2}"/>
              </a:ext>
            </a:extLst>
          </p:cNvPr>
          <p:cNvPicPr>
            <a:picLocks noChangeAspect="1"/>
          </p:cNvPicPr>
          <p:nvPr/>
        </p:nvPicPr>
        <p:blipFill>
          <a:blip r:embed="rId2"/>
          <a:stretch>
            <a:fillRect/>
          </a:stretch>
        </p:blipFill>
        <p:spPr>
          <a:xfrm>
            <a:off x="825908" y="1371123"/>
            <a:ext cx="10697419" cy="5413152"/>
          </a:xfrm>
          <a:prstGeom prst="rect">
            <a:avLst/>
          </a:prstGeom>
        </p:spPr>
      </p:pic>
      <p:sp>
        <p:nvSpPr>
          <p:cNvPr id="3" name="Title 2">
            <a:extLst>
              <a:ext uri="{FF2B5EF4-FFF2-40B4-BE49-F238E27FC236}">
                <a16:creationId xmlns:a16="http://schemas.microsoft.com/office/drawing/2014/main" id="{F4F9204B-DB0E-4595-96DA-B55A116B346E}"/>
              </a:ext>
            </a:extLst>
          </p:cNvPr>
          <p:cNvSpPr>
            <a:spLocks noGrp="1"/>
          </p:cNvSpPr>
          <p:nvPr>
            <p:ph type="title"/>
          </p:nvPr>
        </p:nvSpPr>
        <p:spPr>
          <a:xfrm>
            <a:off x="504001" y="504000"/>
            <a:ext cx="11186476" cy="646331"/>
          </a:xfrm>
        </p:spPr>
        <p:txBody>
          <a:bodyPr/>
          <a:lstStyle/>
          <a:p>
            <a:r>
              <a:rPr lang="en-GB" dirty="0"/>
              <a:t>SAP IBP Architecture Overview</a:t>
            </a:r>
            <a:br>
              <a:rPr lang="en-GB" dirty="0"/>
            </a:br>
            <a:r>
              <a:rPr lang="en-GB" sz="1800" b="0" dirty="0"/>
              <a:t>System Landscape</a:t>
            </a:r>
            <a:endParaRPr lang="LID4096" sz="1800" dirty="0"/>
          </a:p>
        </p:txBody>
      </p:sp>
      <p:sp>
        <p:nvSpPr>
          <p:cNvPr id="4" name="Rectangle 3">
            <a:extLst>
              <a:ext uri="{FF2B5EF4-FFF2-40B4-BE49-F238E27FC236}">
                <a16:creationId xmlns:a16="http://schemas.microsoft.com/office/drawing/2014/main" id="{79B4A894-220E-4BFA-9726-F59500AEC728}"/>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5268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D9E249-C037-4F2C-8B09-89BE197A4763}"/>
              </a:ext>
            </a:extLst>
          </p:cNvPr>
          <p:cNvSpPr>
            <a:spLocks noGrp="1"/>
          </p:cNvSpPr>
          <p:nvPr>
            <p:ph type="title"/>
          </p:nvPr>
        </p:nvSpPr>
        <p:spPr/>
        <p:txBody>
          <a:bodyPr/>
          <a:lstStyle/>
          <a:p>
            <a:r>
              <a:rPr lang="de-DE"/>
              <a:t>Unified </a:t>
            </a:r>
            <a:r>
              <a:rPr lang="de-DE" err="1"/>
              <a:t>planning</a:t>
            </a:r>
            <a:r>
              <a:rPr lang="de-DE"/>
              <a:t> </a:t>
            </a:r>
            <a:r>
              <a:rPr lang="de-DE" err="1"/>
              <a:t>process</a:t>
            </a:r>
            <a:r>
              <a:rPr lang="de-DE"/>
              <a:t> </a:t>
            </a:r>
            <a:r>
              <a:rPr lang="de-DE" err="1"/>
              <a:t>flow</a:t>
            </a:r>
            <a:r>
              <a:rPr lang="de-DE"/>
              <a:t>: </a:t>
            </a:r>
            <a:r>
              <a:rPr lang="de-DE" err="1"/>
              <a:t>Mapped</a:t>
            </a:r>
            <a:r>
              <a:rPr lang="de-DE"/>
              <a:t> </a:t>
            </a:r>
            <a:r>
              <a:rPr lang="de-DE" err="1"/>
              <a:t>to</a:t>
            </a:r>
            <a:r>
              <a:rPr lang="de-DE"/>
              <a:t> IBP </a:t>
            </a:r>
            <a:r>
              <a:rPr lang="de-DE" err="1"/>
              <a:t>applications</a:t>
            </a:r>
            <a:endParaRPr lang="LID4096"/>
          </a:p>
        </p:txBody>
      </p:sp>
      <p:pic>
        <p:nvPicPr>
          <p:cNvPr id="5" name="Picture 6">
            <a:extLst>
              <a:ext uri="{FF2B5EF4-FFF2-40B4-BE49-F238E27FC236}">
                <a16:creationId xmlns:a16="http://schemas.microsoft.com/office/drawing/2014/main" id="{A50DC6C1-E297-421F-A159-B2FF1DFA82F6}"/>
              </a:ext>
            </a:extLst>
          </p:cNvPr>
          <p:cNvPicPr>
            <a:picLocks noChangeAspect="1"/>
          </p:cNvPicPr>
          <p:nvPr/>
        </p:nvPicPr>
        <p:blipFill>
          <a:blip r:embed="rId3"/>
          <a:stretch>
            <a:fillRect/>
          </a:stretch>
        </p:blipFill>
        <p:spPr>
          <a:xfrm>
            <a:off x="502805" y="1053690"/>
            <a:ext cx="10992866" cy="5414296"/>
          </a:xfrm>
          <a:prstGeom prst="rect">
            <a:avLst/>
          </a:prstGeom>
        </p:spPr>
      </p:pic>
      <p:sp>
        <p:nvSpPr>
          <p:cNvPr id="4" name="Rectangle 3">
            <a:extLst>
              <a:ext uri="{FF2B5EF4-FFF2-40B4-BE49-F238E27FC236}">
                <a16:creationId xmlns:a16="http://schemas.microsoft.com/office/drawing/2014/main" id="{4617836A-7B8E-4F15-8E47-30F0E83C6150}"/>
              </a:ext>
            </a:extLst>
          </p:cNvPr>
          <p:cNvSpPr/>
          <p:nvPr/>
        </p:nvSpPr>
        <p:spPr bwMode="gray">
          <a:xfrm>
            <a:off x="503998" y="6454140"/>
            <a:ext cx="2742121" cy="220980"/>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ru-RU"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95026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47F801-B0D2-40D4-AFDA-81506FA5EF67}"/>
              </a:ext>
            </a:extLst>
          </p:cNvPr>
          <p:cNvSpPr txBox="1"/>
          <p:nvPr/>
        </p:nvSpPr>
        <p:spPr>
          <a:xfrm>
            <a:off x="208267" y="1833930"/>
            <a:ext cx="6762435" cy="2862322"/>
          </a:xfrm>
          <a:prstGeom prst="rect">
            <a:avLst/>
          </a:prstGeom>
          <a:noFill/>
        </p:spPr>
        <p:txBody>
          <a:bodyPr wrap="square" lIns="0" tIns="0" rIns="0" bIns="0" rtlCol="0" anchor="t">
            <a:spAutoFit/>
          </a:bodyPr>
          <a:lstStyle/>
          <a:p>
            <a:pPr marL="457200" marR="0" lvl="0" indent="-457200" algn="l" defTabSz="1088776"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800" b="1" i="0" u="none" strike="noStrike" kern="1200" cap="none" spc="0" normalizeH="0" baseline="0" noProof="0" dirty="0">
                <a:ln>
                  <a:noFill/>
                </a:ln>
                <a:solidFill>
                  <a:srgbClr val="F0AB00"/>
                </a:solidFill>
                <a:effectLst/>
                <a:uLnTx/>
                <a:uFillTx/>
                <a:cs typeface="Arial"/>
              </a:rPr>
              <a:t>63% </a:t>
            </a:r>
            <a:r>
              <a:rPr kumimoji="0" lang="en-US" sz="1800" b="1" i="0" u="none" strike="noStrike" kern="1200" cap="none" spc="0" normalizeH="0" baseline="0" noProof="0" dirty="0">
                <a:ln>
                  <a:noFill/>
                </a:ln>
                <a:solidFill>
                  <a:srgbClr val="000000"/>
                </a:solidFill>
                <a:effectLst/>
                <a:uLnTx/>
                <a:uFillTx/>
                <a:cs typeface="Arial"/>
              </a:rPr>
              <a:t>of companies say that supply chain </a:t>
            </a:r>
            <a:r>
              <a:rPr kumimoji="0" lang="en-US" sz="1800" b="1" i="0" u="none" strike="noStrike" kern="1200" cap="none" spc="0" normalizeH="0" baseline="0" noProof="0" dirty="0">
                <a:ln>
                  <a:noFill/>
                </a:ln>
                <a:solidFill>
                  <a:srgbClr val="F0AB00"/>
                </a:solidFill>
                <a:effectLst/>
                <a:uLnTx/>
                <a:uFillTx/>
                <a:cs typeface="Arial"/>
              </a:rPr>
              <a:t>resiliency</a:t>
            </a:r>
            <a:r>
              <a:rPr kumimoji="0" lang="en-US" sz="1800" b="1" i="0" u="none" strike="noStrike" kern="1200" cap="none" spc="0" normalizeH="0" baseline="0" noProof="0" dirty="0">
                <a:ln>
                  <a:noFill/>
                </a:ln>
                <a:solidFill>
                  <a:srgbClr val="000000"/>
                </a:solidFill>
                <a:effectLst/>
                <a:uLnTx/>
                <a:uFillTx/>
                <a:cs typeface="Arial"/>
              </a:rPr>
              <a:t> is a critical gap in their supply chain.</a:t>
            </a:r>
          </a:p>
          <a:p>
            <a:pPr marL="457200" marR="0" lvl="0" indent="-457200" algn="l" defTabSz="1088776" rtl="0" eaLnBrk="1" fontAlgn="base" latinLnBrk="0" hangingPunct="1">
              <a:lnSpc>
                <a:spcPct val="100000"/>
              </a:lnSpc>
              <a:spcBef>
                <a:spcPct val="50000"/>
              </a:spcBef>
              <a:spcAft>
                <a:spcPct val="0"/>
              </a:spcAft>
              <a:buClr>
                <a:srgbClr val="000000"/>
              </a:buClr>
              <a:buSzPct val="80000"/>
              <a:buFont typeface="Wingdings" panose="05000000000000000000" pitchFamily="2" charset="2"/>
              <a:buChar char="§"/>
              <a:tabLst/>
              <a:defRPr/>
            </a:pPr>
            <a:r>
              <a:rPr kumimoji="0" lang="en-US" sz="1800" b="1" i="0" u="none" strike="noStrike" kern="1200" cap="none" spc="0" normalizeH="0" baseline="0" noProof="0" dirty="0">
                <a:ln>
                  <a:noFill/>
                </a:ln>
                <a:solidFill>
                  <a:srgbClr val="F0AB00"/>
                </a:solidFill>
                <a:effectLst/>
                <a:uLnTx/>
                <a:uFillTx/>
                <a:cs typeface="Arial"/>
              </a:rPr>
              <a:t>Visibility</a:t>
            </a:r>
            <a:r>
              <a:rPr kumimoji="0" lang="en-US" sz="1800" b="1" i="0" u="none" strike="noStrike" kern="1200" cap="none" spc="0" normalizeH="0" baseline="0" noProof="0" dirty="0">
                <a:ln>
                  <a:noFill/>
                </a:ln>
                <a:solidFill>
                  <a:srgbClr val="000000"/>
                </a:solidFill>
                <a:effectLst/>
                <a:uLnTx/>
                <a:uFillTx/>
                <a:cs typeface="Arial"/>
              </a:rPr>
              <a:t>, </a:t>
            </a:r>
            <a:r>
              <a:rPr kumimoji="0" lang="en-US" sz="1800" b="1" i="0" u="none" strike="noStrike" kern="1200" cap="none" spc="0" normalizeH="0" baseline="0" noProof="0" dirty="0">
                <a:ln>
                  <a:noFill/>
                </a:ln>
                <a:solidFill>
                  <a:srgbClr val="F0AB00"/>
                </a:solidFill>
                <a:effectLst/>
                <a:uLnTx/>
                <a:uFillTx/>
                <a:cs typeface="Arial"/>
              </a:rPr>
              <a:t>agility</a:t>
            </a:r>
            <a:r>
              <a:rPr kumimoji="0" lang="en-US" sz="1800" b="1" i="0" u="none" strike="noStrike" kern="1200" cap="none" spc="0" normalizeH="0" baseline="0" noProof="0" dirty="0">
                <a:ln>
                  <a:noFill/>
                </a:ln>
                <a:solidFill>
                  <a:srgbClr val="000000"/>
                </a:solidFill>
                <a:effectLst/>
                <a:uLnTx/>
                <a:uFillTx/>
                <a:cs typeface="Arial"/>
              </a:rPr>
              <a:t>, and </a:t>
            </a:r>
            <a:r>
              <a:rPr kumimoji="0" lang="en-US" sz="1800" b="1" i="0" u="none" strike="noStrike" kern="1200" cap="none" spc="0" normalizeH="0" baseline="0" noProof="0" dirty="0">
                <a:ln>
                  <a:noFill/>
                </a:ln>
                <a:solidFill>
                  <a:srgbClr val="F0AB00"/>
                </a:solidFill>
                <a:effectLst/>
                <a:uLnTx/>
                <a:uFillTx/>
                <a:cs typeface="Arial"/>
              </a:rPr>
              <a:t>resiliency</a:t>
            </a:r>
            <a:r>
              <a:rPr kumimoji="0" lang="en-US" sz="1800" b="1" i="0" u="none" strike="noStrike" kern="1200" cap="none" spc="0" normalizeH="0" baseline="0" noProof="0" dirty="0">
                <a:ln>
                  <a:noFill/>
                </a:ln>
                <a:solidFill>
                  <a:srgbClr val="000000"/>
                </a:solidFill>
                <a:effectLst/>
                <a:uLnTx/>
                <a:uFillTx/>
                <a:cs typeface="Arial"/>
              </a:rPr>
              <a:t> play a </a:t>
            </a:r>
            <a:r>
              <a:rPr kumimoji="0" lang="en-US" sz="1800" b="1" i="0" u="none" strike="noStrike" kern="1200" cap="none" spc="0" normalizeH="0" baseline="0" noProof="0" dirty="0">
                <a:ln>
                  <a:noFill/>
                </a:ln>
                <a:solidFill>
                  <a:srgbClr val="F0AB00"/>
                </a:solidFill>
                <a:effectLst/>
                <a:uLnTx/>
                <a:uFillTx/>
                <a:cs typeface="Arial"/>
              </a:rPr>
              <a:t>critical role </a:t>
            </a:r>
            <a:r>
              <a:rPr kumimoji="0" lang="en-US" sz="1800" b="1" i="0" u="none" strike="noStrike" kern="1200" cap="none" spc="0" normalizeH="0" baseline="0" noProof="0" dirty="0">
                <a:ln>
                  <a:noFill/>
                </a:ln>
                <a:solidFill>
                  <a:srgbClr val="000000"/>
                </a:solidFill>
                <a:effectLst/>
                <a:uLnTx/>
                <a:uFillTx/>
                <a:cs typeface="Arial"/>
              </a:rPr>
              <a:t>in an increasingly disruptive world.</a:t>
            </a:r>
            <a:endParaRPr lang="en-US" sz="1800" b="1" i="0" u="none" strike="noStrike" kern="1200" cap="none" spc="0" normalizeH="0" baseline="0" noProof="0" dirty="0">
              <a:ln>
                <a:noFill/>
              </a:ln>
              <a:solidFill>
                <a:srgbClr val="000000"/>
              </a:solidFill>
              <a:effectLst/>
              <a:uLnTx/>
              <a:uFillTx/>
              <a:cs typeface="Arial"/>
            </a:endParaRPr>
          </a:p>
          <a:p>
            <a:pPr marL="457200" marR="0" lvl="0" indent="-457200" algn="l" defTabSz="1088776" rtl="0" eaLnBrk="1" fontAlgn="base" latinLnBrk="0" hangingPunct="1">
              <a:lnSpc>
                <a:spcPct val="100000"/>
              </a:lnSpc>
              <a:spcBef>
                <a:spcPct val="50000"/>
              </a:spcBef>
              <a:spcAft>
                <a:spcPct val="0"/>
              </a:spcAft>
              <a:buClrTx/>
              <a:buSzPct val="8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cs typeface="Arial"/>
              </a:rPr>
              <a:t>Companies that invest in resiliency, supply chain transformation, and </a:t>
            </a:r>
            <a:r>
              <a:rPr kumimoji="0" lang="en-US" sz="1800" b="1" i="0" u="none" strike="noStrike" kern="1200" cap="none" spc="0" normalizeH="0" baseline="0" noProof="0" dirty="0">
                <a:ln>
                  <a:noFill/>
                </a:ln>
                <a:solidFill>
                  <a:srgbClr val="F0AB00"/>
                </a:solidFill>
                <a:effectLst/>
                <a:uLnTx/>
                <a:uFillTx/>
                <a:cs typeface="Arial"/>
              </a:rPr>
              <a:t>supply chain planning software </a:t>
            </a:r>
            <a:r>
              <a:rPr kumimoji="0" lang="en-US" sz="1800" b="1" i="0" u="none" strike="noStrike" kern="1200" cap="none" spc="0" normalizeH="0" baseline="0" noProof="0" dirty="0">
                <a:ln>
                  <a:noFill/>
                </a:ln>
                <a:solidFill>
                  <a:srgbClr val="000000"/>
                </a:solidFill>
                <a:effectLst/>
                <a:uLnTx/>
                <a:uFillTx/>
                <a:cs typeface="Arial"/>
              </a:rPr>
              <a:t>will </a:t>
            </a:r>
            <a:r>
              <a:rPr lang="en-US" sz="1800" b="1" dirty="0">
                <a:solidFill>
                  <a:srgbClr val="000000"/>
                </a:solidFill>
                <a:cs typeface="Arial"/>
              </a:rPr>
              <a:t>outperform</a:t>
            </a:r>
            <a:r>
              <a:rPr kumimoji="0" lang="en-US" sz="1800" b="1" i="0" u="none" strike="noStrike" kern="1200" cap="none" spc="0" normalizeH="0" baseline="0" noProof="0" dirty="0">
                <a:ln>
                  <a:noFill/>
                </a:ln>
                <a:solidFill>
                  <a:srgbClr val="000000"/>
                </a:solidFill>
                <a:effectLst/>
                <a:uLnTx/>
                <a:uFillTx/>
                <a:cs typeface="Arial"/>
              </a:rPr>
              <a:t> those that do not.</a:t>
            </a:r>
            <a:endParaRPr lang="en-US" sz="1800" kern="0" dirty="0">
              <a:solidFill>
                <a:srgbClr val="000000"/>
              </a:solidFill>
              <a:ea typeface="Arial Unicode MS" pitchFamily="34" charset="-128"/>
              <a:cs typeface="Arial" panose="020B0604020202020204" pitchFamily="34" charset="0"/>
            </a:endParaRPr>
          </a:p>
          <a:p>
            <a:pPr marR="0" lvl="0" algn="l" defTabSz="1088776" rtl="0" eaLnBrk="1" fontAlgn="base" latinLnBrk="0" hangingPunct="1">
              <a:lnSpc>
                <a:spcPct val="100000"/>
              </a:lnSpc>
              <a:spcBef>
                <a:spcPct val="50000"/>
              </a:spcBef>
              <a:spcAft>
                <a:spcPct val="0"/>
              </a:spcAft>
              <a:buClrTx/>
              <a:buSzPct val="80000"/>
              <a:tabLst/>
              <a:defRPr/>
            </a:pPr>
            <a:endParaRPr kumimoji="0" lang="en-US" sz="1400" i="0" u="none" strike="noStrike" kern="1200" cap="none" spc="0" normalizeH="0" baseline="0" noProof="0" dirty="0">
              <a:ln>
                <a:noFill/>
              </a:ln>
              <a:solidFill>
                <a:srgbClr val="000000"/>
              </a:solidFill>
              <a:effectLst/>
              <a:uLnTx/>
              <a:uFillTx/>
              <a:cs typeface="Arial"/>
            </a:endParaRPr>
          </a:p>
          <a:p>
            <a:pPr marR="0" lvl="0" algn="l" defTabSz="1088776" rtl="0" eaLnBrk="1" fontAlgn="base" latinLnBrk="0" hangingPunct="1">
              <a:lnSpc>
                <a:spcPct val="100000"/>
              </a:lnSpc>
              <a:spcBef>
                <a:spcPct val="50000"/>
              </a:spcBef>
              <a:spcAft>
                <a:spcPct val="0"/>
              </a:spcAft>
              <a:buClrTx/>
              <a:buSzPct val="80000"/>
              <a:tabLst/>
              <a:defRPr/>
            </a:pPr>
            <a:r>
              <a:rPr kumimoji="0" lang="en-US" sz="1400" i="0" u="none" strike="noStrike" kern="1200" cap="none" spc="0" normalizeH="0" baseline="0" noProof="0" dirty="0">
                <a:ln>
                  <a:noFill/>
                </a:ln>
                <a:solidFill>
                  <a:srgbClr val="000000"/>
                </a:solidFill>
                <a:effectLst/>
                <a:uLnTx/>
                <a:uFillTx/>
                <a:cs typeface="Arial"/>
              </a:rPr>
              <a:t>source: IDC</a:t>
            </a:r>
            <a:endParaRPr lang="en-US" sz="1400" i="0" u="none" strike="noStrike" kern="1200" cap="none" spc="0" normalizeH="0" baseline="0" noProof="0" dirty="0">
              <a:ln>
                <a:noFill/>
              </a:ln>
              <a:solidFill>
                <a:srgbClr val="000000"/>
              </a:solidFill>
              <a:effectLst/>
              <a:uLnTx/>
              <a:uFillTx/>
              <a:cs typeface="Arial"/>
            </a:endParaRPr>
          </a:p>
        </p:txBody>
      </p:sp>
      <p:pic>
        <p:nvPicPr>
          <p:cNvPr id="9" name="Picture 8">
            <a:extLst>
              <a:ext uri="{FF2B5EF4-FFF2-40B4-BE49-F238E27FC236}">
                <a16:creationId xmlns:a16="http://schemas.microsoft.com/office/drawing/2014/main" id="{5B7A1D4B-445E-4067-996F-9FCFE5EA6928}"/>
              </a:ext>
            </a:extLst>
          </p:cNvPr>
          <p:cNvPicPr>
            <a:picLocks noChangeAspect="1"/>
          </p:cNvPicPr>
          <p:nvPr/>
        </p:nvPicPr>
        <p:blipFill>
          <a:blip r:embed="rId3"/>
          <a:stretch>
            <a:fillRect/>
          </a:stretch>
        </p:blipFill>
        <p:spPr>
          <a:xfrm>
            <a:off x="7337947" y="1208288"/>
            <a:ext cx="3935795" cy="3935795"/>
          </a:xfrm>
          <a:prstGeom prst="rect">
            <a:avLst/>
          </a:prstGeom>
          <a:ln>
            <a:noFill/>
          </a:ln>
          <a:effectLst>
            <a:outerShdw blurRad="292100" dist="139700" dir="2700000" algn="tl" rotWithShape="0">
              <a:srgbClr val="333333">
                <a:alpha val="65000"/>
              </a:srgbClr>
            </a:outerShdw>
          </a:effectLst>
        </p:spPr>
      </p:pic>
      <p:sp>
        <p:nvSpPr>
          <p:cNvPr id="5" name="Title 2">
            <a:extLst>
              <a:ext uri="{FF2B5EF4-FFF2-40B4-BE49-F238E27FC236}">
                <a16:creationId xmlns:a16="http://schemas.microsoft.com/office/drawing/2014/main" id="{22DF5EE5-F7C2-0345-BCB7-CC01CC0FDA2F}"/>
              </a:ext>
            </a:extLst>
          </p:cNvPr>
          <p:cNvSpPr txBox="1">
            <a:spLocks/>
          </p:cNvSpPr>
          <p:nvPr/>
        </p:nvSpPr>
        <p:spPr bwMode="black">
          <a:xfrm>
            <a:off x="208267" y="287432"/>
            <a:ext cx="11186476" cy="646331"/>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GB" dirty="0"/>
              <a:t>Why it is </a:t>
            </a:r>
            <a:r>
              <a:rPr lang="en-GB" dirty="0">
                <a:solidFill>
                  <a:schemeClr val="accent1"/>
                </a:solidFill>
              </a:rPr>
              <a:t>important? </a:t>
            </a:r>
            <a:br>
              <a:rPr lang="en-GB" dirty="0">
                <a:solidFill>
                  <a:schemeClr val="accent1"/>
                </a:solidFill>
              </a:rPr>
            </a:br>
            <a:r>
              <a:rPr lang="en-GB" sz="1800" b="0" dirty="0">
                <a:solidFill>
                  <a:schemeClr val="accent1"/>
                </a:solidFill>
              </a:rPr>
              <a:t>to manage supply chain with efficiency</a:t>
            </a:r>
            <a:endParaRPr lang="LID4096" sz="1800"/>
          </a:p>
        </p:txBody>
      </p:sp>
    </p:spTree>
    <p:extLst>
      <p:ext uri="{BB962C8B-B14F-4D97-AF65-F5344CB8AC3E}">
        <p14:creationId xmlns:p14="http://schemas.microsoft.com/office/powerpoint/2010/main" val="1050024452"/>
      </p:ext>
    </p:extLst>
  </p:cSld>
  <p:clrMapOvr>
    <a:masterClrMapping/>
  </p:clrMapOvr>
</p:sld>
</file>

<file path=ppt/theme/theme1.xml><?xml version="1.0" encoding="utf-8"?>
<a:theme xmlns:a="http://schemas.openxmlformats.org/drawingml/2006/main" name="SAP 2021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white" id="{8F1F8818-21F0-CB45-B7AA-E5F78F26728A}" vid="{CA774769-F7C6-FE42-BFFE-773AE41AD9AE}"/>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21_16x9_white" id="{8F1F8818-21F0-CB45-B7AA-E5F78F26728A}" vid="{E3CB1B52-612C-7048-9F80-408AFF25DF3C}"/>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73025" algn="ctr">
          <a:solidFill>
            <a:schemeClr val="bg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38751156-5926-4A0A-8F88-3E647DFDFCA8}" vid="{27E41DAD-EC76-4537-813F-719CDC7E9FCD}"/>
    </a:ext>
  </a:extLst>
</a:theme>
</file>

<file path=ppt/theme/theme5.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64065CD02CD6EC4EAADEE7D9534A4226" ma:contentTypeVersion="2" ma:contentTypeDescription="Создание документа." ma:contentTypeScope="" ma:versionID="62a2d16ce288c10b23e036f5ed500e8c">
  <xsd:schema xmlns:xsd="http://www.w3.org/2001/XMLSchema" xmlns:xs="http://www.w3.org/2001/XMLSchema" xmlns:p="http://schemas.microsoft.com/office/2006/metadata/properties" xmlns:ns2="da6c73ad-8b20-4c4b-b82f-1ea853408404" targetNamespace="http://schemas.microsoft.com/office/2006/metadata/properties" ma:root="true" ma:fieldsID="e2960f12a539f6bad12e5dcccdc21d53" ns2:_="">
    <xsd:import namespace="da6c73ad-8b20-4c4b-b82f-1ea85340840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6c73ad-8b20-4c4b-b82f-1ea853408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1DCB28-1C52-4C0E-804A-6BD2D3F0FB8D}">
  <ds:schemaRefs>
    <ds:schemaRef ds:uri="http://schemas.microsoft.com/sharepoint/v3/contenttype/forms"/>
  </ds:schemaRefs>
</ds:datastoreItem>
</file>

<file path=customXml/itemProps2.xml><?xml version="1.0" encoding="utf-8"?>
<ds:datastoreItem xmlns:ds="http://schemas.openxmlformats.org/officeDocument/2006/customXml" ds:itemID="{A2F04FD2-66EA-4F3E-B7B0-99291640F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6c73ad-8b20-4c4b-b82f-1ea8534084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422F45-04DB-421D-8796-270006657806}">
  <ds:schemaRefs>
    <ds:schemaRef ds:uri="http://www.w3.org/XML/1998/namespace"/>
    <ds:schemaRef ds:uri="http://purl.org/dc/elements/1.1/"/>
    <ds:schemaRef ds:uri="http://schemas.microsoft.com/office/2006/documentManagement/types"/>
    <ds:schemaRef ds:uri="da6c73ad-8b20-4c4b-b82f-1ea853408404"/>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SAP_2021_16x9_White</Template>
  <TotalTime>997</TotalTime>
  <Words>1573</Words>
  <Application>Microsoft Office PowerPoint</Application>
  <PresentationFormat>Custom</PresentationFormat>
  <Paragraphs>177</Paragraphs>
  <Slides>19</Slides>
  <Notes>14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19</vt:i4>
      </vt:variant>
    </vt:vector>
  </HeadingPairs>
  <TitlesOfParts>
    <vt:vector size="34" baseType="lpstr">
      <vt:lpstr>Arial</vt:lpstr>
      <vt:lpstr>Arial Unicode MS</vt:lpstr>
      <vt:lpstr>BentonSans Bold</vt:lpstr>
      <vt:lpstr>BentonSans Regular</vt:lpstr>
      <vt:lpstr>Calibri</vt:lpstr>
      <vt:lpstr>Calibri Light</vt:lpstr>
      <vt:lpstr>Courier New</vt:lpstr>
      <vt:lpstr>Helvetica</vt:lpstr>
      <vt:lpstr>Symbol</vt:lpstr>
      <vt:lpstr>Wingdings</vt:lpstr>
      <vt:lpstr>Wingdings</vt:lpstr>
      <vt:lpstr>SAP 2021 16x9 white</vt:lpstr>
      <vt:lpstr>SAP 2020 16x9 blue</vt:lpstr>
      <vt:lpstr>Office Theme</vt:lpstr>
      <vt:lpstr>SAP 2018 16x9 black and white</vt:lpstr>
      <vt:lpstr>Quick Guide for Faculties &amp; Students: Integrated Business Planning</vt:lpstr>
      <vt:lpstr>Agenda:</vt:lpstr>
      <vt:lpstr>What is SAP IBP?    </vt:lpstr>
      <vt:lpstr>What is IBP?</vt:lpstr>
      <vt:lpstr>Application Modules of SAP Integrated Business Planning</vt:lpstr>
      <vt:lpstr>SAP IBP for Sales and Operations Planning</vt:lpstr>
      <vt:lpstr>SAP IBP Architecture Overview System Landscape</vt:lpstr>
      <vt:lpstr>Unified planning process flow: Mapped to IBP applications</vt:lpstr>
      <vt:lpstr>PowerPoint Presentation</vt:lpstr>
      <vt:lpstr>Why SAP Integrated Business Planning?</vt:lpstr>
      <vt:lpstr>Why should students know about SAP Integrated Business Planning?</vt:lpstr>
      <vt:lpstr>Benefits of learning SAP IBP</vt:lpstr>
      <vt:lpstr>More SAP customer success stories &amp; cases could be found following he links below</vt:lpstr>
      <vt:lpstr>SAP IBP Learning Journey</vt:lpstr>
      <vt:lpstr>SAP Integrated Business Planning  Didactic Concept</vt:lpstr>
      <vt:lpstr>SAP Integrated Business Planning: Learning Journey Register to SAP Learning Hub Edition for SAP Next-Gen to get full access to Learning Journey Materials    </vt:lpstr>
      <vt:lpstr>SAP Integrated Business Planning Overview of Learning Resources</vt:lpstr>
      <vt:lpstr>PowerPoint Presentation</vt:lpstr>
      <vt:lpstr>Try IBP &amp; Have Fun.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subject/>
  <dc:creator>SAP SE</dc:creator>
  <cp:keywords>2021/16:9/white</cp:keywords>
  <dc:description/>
  <cp:lastModifiedBy>Bhargav Jagdish Oza</cp:lastModifiedBy>
  <cp:revision>33</cp:revision>
  <dcterms:created xsi:type="dcterms:W3CDTF">2021-03-09T20:12:59Z</dcterms:created>
  <dcterms:modified xsi:type="dcterms:W3CDTF">2022-07-14T05:01:24Z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0x01010064065CD02CD6EC4EAADEE7D9534A4226</vt:lpwstr>
  </property>
  <property fmtid="{D5CDD505-2E9C-101B-9397-08002B2CF9AE}" pid="4" name="MSIP_Label_51e9b6e7-e4bc-422b-b136-be52bca82e7c_Enabled">
    <vt:lpwstr>true</vt:lpwstr>
  </property>
  <property fmtid="{D5CDD505-2E9C-101B-9397-08002B2CF9AE}" pid="5" name="MSIP_Label_51e9b6e7-e4bc-422b-b136-be52bca82e7c_SetDate">
    <vt:lpwstr>2022-07-13T17:13:48Z</vt:lpwstr>
  </property>
  <property fmtid="{D5CDD505-2E9C-101B-9397-08002B2CF9AE}" pid="6" name="MSIP_Label_51e9b6e7-e4bc-422b-b136-be52bca82e7c_Method">
    <vt:lpwstr>Privileged</vt:lpwstr>
  </property>
  <property fmtid="{D5CDD505-2E9C-101B-9397-08002B2CF9AE}" pid="7" name="MSIP_Label_51e9b6e7-e4bc-422b-b136-be52bca82e7c_Name">
    <vt:lpwstr>51e9b6e7-e4bc-422b-b136-be52bca82e7c</vt:lpwstr>
  </property>
  <property fmtid="{D5CDD505-2E9C-101B-9397-08002B2CF9AE}" pid="8" name="MSIP_Label_51e9b6e7-e4bc-422b-b136-be52bca82e7c_SiteId">
    <vt:lpwstr>42f7676c-f455-423c-82f6-dc2d99791af7</vt:lpwstr>
  </property>
  <property fmtid="{D5CDD505-2E9C-101B-9397-08002B2CF9AE}" pid="9" name="MSIP_Label_51e9b6e7-e4bc-422b-b136-be52bca82e7c_ActionId">
    <vt:lpwstr>17287985-b091-40d0-b15e-e6f2328b9742</vt:lpwstr>
  </property>
  <property fmtid="{D5CDD505-2E9C-101B-9397-08002B2CF9AE}" pid="10" name="MSIP_Label_51e9b6e7-e4bc-422b-b136-be52bca82e7c_ContentBits">
    <vt:lpwstr>2</vt:lpwstr>
  </property>
</Properties>
</file>